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8" r:id="rId2"/>
    <p:sldId id="262" r:id="rId3"/>
    <p:sldId id="260" r:id="rId4"/>
    <p:sldId id="261" r:id="rId5"/>
    <p:sldId id="299" r:id="rId6"/>
    <p:sldId id="263" r:id="rId7"/>
    <p:sldId id="264" r:id="rId8"/>
    <p:sldId id="265" r:id="rId9"/>
    <p:sldId id="266" r:id="rId10"/>
    <p:sldId id="267" r:id="rId11"/>
    <p:sldId id="268" r:id="rId12"/>
    <p:sldId id="269" r:id="rId13"/>
    <p:sldId id="277" r:id="rId14"/>
    <p:sldId id="274" r:id="rId15"/>
    <p:sldId id="279" r:id="rId16"/>
    <p:sldId id="280" r:id="rId17"/>
    <p:sldId id="281" r:id="rId18"/>
    <p:sldId id="282" r:id="rId19"/>
    <p:sldId id="270" r:id="rId20"/>
    <p:sldId id="283" r:id="rId21"/>
    <p:sldId id="284" r:id="rId22"/>
    <p:sldId id="285" r:id="rId23"/>
    <p:sldId id="286" r:id="rId24"/>
    <p:sldId id="287" r:id="rId25"/>
    <p:sldId id="288" r:id="rId26"/>
    <p:sldId id="289" r:id="rId27"/>
    <p:sldId id="290" r:id="rId28"/>
    <p:sldId id="292" r:id="rId29"/>
    <p:sldId id="291" r:id="rId30"/>
    <p:sldId id="294" r:id="rId31"/>
    <p:sldId id="293" r:id="rId32"/>
    <p:sldId id="278" r:id="rId33"/>
    <p:sldId id="302" r:id="rId34"/>
    <p:sldId id="295" r:id="rId35"/>
    <p:sldId id="303" r:id="rId36"/>
    <p:sldId id="296" r:id="rId37"/>
    <p:sldId id="297" r:id="rId38"/>
    <p:sldId id="298" r:id="rId39"/>
    <p:sldId id="273" r:id="rId40"/>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5758FB7-9AC5-4552-8A53-C91805E547FA}" styleName="Estilo com Tema 1 - Ênfase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295" autoAdjust="0"/>
    <p:restoredTop sz="94660"/>
  </p:normalViewPr>
  <p:slideViewPr>
    <p:cSldViewPr snapToGrid="0" showGuides="1">
      <p:cViewPr varScale="1">
        <p:scale>
          <a:sx n="70" d="100"/>
          <a:sy n="70" d="100"/>
        </p:scale>
        <p:origin x="282"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charts/_rels/chart1.xml.rels><?xml version="1.0" encoding="UTF-8" standalone="yes"?>
<Relationships xmlns="http://schemas.openxmlformats.org/package/2006/relationships"><Relationship Id="rId3" Type="http://schemas.openxmlformats.org/officeDocument/2006/relationships/oleObject" Target="Pasta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Aldenize%20Xavier\Downloads\ieg-geo-projetos-financiado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cap="none" spc="20" baseline="0">
                <a:solidFill>
                  <a:schemeClr val="tx1">
                    <a:lumMod val="50000"/>
                    <a:lumOff val="50000"/>
                  </a:schemeClr>
                </a:solidFill>
                <a:latin typeface="+mn-lt"/>
                <a:ea typeface="+mn-ea"/>
                <a:cs typeface="+mn-cs"/>
              </a:defRPr>
            </a:pPr>
            <a:r>
              <a:rPr lang="en-US"/>
              <a:t>Quadro de docentes</a:t>
            </a:r>
            <a:r>
              <a:rPr lang="en-US" baseline="0"/>
              <a:t> do IGEO</a:t>
            </a:r>
            <a:endParaRPr lang="en-US"/>
          </a:p>
        </c:rich>
      </c:tx>
      <c:overlay val="0"/>
      <c:spPr>
        <a:noFill/>
        <a:ln>
          <a:noFill/>
        </a:ln>
        <a:effectLst/>
      </c:spPr>
      <c:txPr>
        <a:bodyPr rot="0" spcFirstLastPara="1" vertOverflow="ellipsis" vert="horz" wrap="square" anchor="ctr" anchorCtr="1"/>
        <a:lstStyle/>
        <a:p>
          <a:pPr>
            <a:defRPr sz="1400" b="0" i="0" u="none" strike="noStrike" kern="1200" cap="none" spc="20" baseline="0">
              <a:solidFill>
                <a:schemeClr val="tx1">
                  <a:lumMod val="50000"/>
                  <a:lumOff val="50000"/>
                </a:schemeClr>
              </a:solidFill>
              <a:latin typeface="+mn-lt"/>
              <a:ea typeface="+mn-ea"/>
              <a:cs typeface="+mn-cs"/>
            </a:defRPr>
          </a:pPr>
          <a:endParaRPr lang="pt-BR"/>
        </a:p>
      </c:txPr>
    </c:title>
    <c:autoTitleDeleted val="0"/>
    <c:plotArea>
      <c:layout/>
      <c:barChart>
        <c:barDir val="col"/>
        <c:grouping val="clustered"/>
        <c:varyColors val="0"/>
        <c:ser>
          <c:idx val="0"/>
          <c:order val="0"/>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accent1">
                  <a:shade val="95000"/>
                </a:schemeClr>
              </a:solidFill>
              <a:round/>
            </a:ln>
            <a:effectLst/>
          </c:spPr>
          <c:invertIfNegative val="0"/>
          <c:dPt>
            <c:idx val="2"/>
            <c:invertIfNegative val="0"/>
            <c:bubble3D val="0"/>
            <c:spPr>
              <a:solidFill>
                <a:schemeClr val="accent1">
                  <a:lumMod val="60000"/>
                  <a:lumOff val="40000"/>
                </a:schemeClr>
              </a:solidFill>
              <a:ln w="9525" cap="flat" cmpd="sng" algn="ctr">
                <a:solidFill>
                  <a:schemeClr val="accent1">
                    <a:shade val="95000"/>
                  </a:schemeClr>
                </a:solidFill>
                <a:round/>
              </a:ln>
              <a:effectLst/>
            </c:spPr>
            <c:extLst>
              <c:ext xmlns:c16="http://schemas.microsoft.com/office/drawing/2014/chart" uri="{C3380CC4-5D6E-409C-BE32-E72D297353CC}">
                <c16:uniqueId val="{00000001-2E57-4FDC-877B-EC46E6163A13}"/>
              </c:ext>
            </c:extLst>
          </c:dPt>
          <c:cat>
            <c:strRef>
              <c:f>Planilha1!$A$1:$A$3</c:f>
              <c:strCache>
                <c:ptCount val="3"/>
                <c:pt idx="0">
                  <c:v>Doutor</c:v>
                </c:pt>
                <c:pt idx="1">
                  <c:v>Mestre </c:v>
                </c:pt>
                <c:pt idx="2">
                  <c:v>doutorandos</c:v>
                </c:pt>
              </c:strCache>
            </c:strRef>
          </c:cat>
          <c:val>
            <c:numRef>
              <c:f>Planilha1!$B$1:$B$3</c:f>
              <c:numCache>
                <c:formatCode>General</c:formatCode>
                <c:ptCount val="3"/>
                <c:pt idx="0">
                  <c:v>13</c:v>
                </c:pt>
                <c:pt idx="1">
                  <c:v>11</c:v>
                </c:pt>
                <c:pt idx="2">
                  <c:v>8</c:v>
                </c:pt>
              </c:numCache>
            </c:numRef>
          </c:val>
          <c:extLst>
            <c:ext xmlns:c16="http://schemas.microsoft.com/office/drawing/2014/chart" uri="{C3380CC4-5D6E-409C-BE32-E72D297353CC}">
              <c16:uniqueId val="{00000000-2E57-4FDC-877B-EC46E6163A13}"/>
            </c:ext>
          </c:extLst>
        </c:ser>
        <c:dLbls>
          <c:showLegendKey val="0"/>
          <c:showVal val="0"/>
          <c:showCatName val="0"/>
          <c:showSerName val="0"/>
          <c:showPercent val="0"/>
          <c:showBubbleSize val="0"/>
        </c:dLbls>
        <c:gapWidth val="100"/>
        <c:overlap val="-24"/>
        <c:axId val="545056680"/>
        <c:axId val="545051104"/>
      </c:barChart>
      <c:catAx>
        <c:axId val="545056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pt-BR"/>
          </a:p>
        </c:txPr>
        <c:crossAx val="545051104"/>
        <c:crosses val="autoZero"/>
        <c:auto val="1"/>
        <c:lblAlgn val="ctr"/>
        <c:lblOffset val="100"/>
        <c:noMultiLvlLbl val="0"/>
      </c:catAx>
      <c:valAx>
        <c:axId val="545051104"/>
        <c:scaling>
          <c:orientation val="minMax"/>
          <c:max val="2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pt-BR"/>
          </a:p>
        </c:txPr>
        <c:crossAx val="5450566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pt-B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doughnutChart>
        <c:varyColors val="1"/>
        <c:ser>
          <c:idx val="0"/>
          <c:order val="0"/>
          <c:explosion val="25"/>
          <c:dLbls>
            <c:dLbl>
              <c:idx val="0"/>
              <c:layout>
                <c:manualLayout>
                  <c:x val="0.2166666666666667"/>
                  <c:y val="-9.259259259259175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962-454D-AE26-B2EAF853FA07}"/>
                </c:ext>
              </c:extLst>
            </c:dLbl>
            <c:dLbl>
              <c:idx val="1"/>
              <c:layout>
                <c:manualLayout>
                  <c:x val="-0.14166666666666666"/>
                  <c:y val="-5.55555555555555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962-454D-AE26-B2EAF853FA07}"/>
                </c:ext>
              </c:extLst>
            </c:dLbl>
            <c:dLbl>
              <c:idx val="2"/>
              <c:layout>
                <c:manualLayout>
                  <c:x val="0.1111111111111111"/>
                  <c:y val="-4.16666666666666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962-454D-AE26-B2EAF853FA07}"/>
                </c:ext>
              </c:extLst>
            </c:dLbl>
            <c:spPr>
              <a:noFill/>
              <a:ln>
                <a:noFill/>
              </a:ln>
              <a:effectLst/>
            </c:spPr>
            <c:txPr>
              <a:bodyPr/>
              <a:lstStyle/>
              <a:p>
                <a:pPr>
                  <a:defRPr sz="1500" baseline="0"/>
                </a:pPr>
                <a:endParaRPr lang="pt-BR"/>
              </a:p>
            </c:txPr>
            <c:showLegendKey val="0"/>
            <c:showVal val="1"/>
            <c:showCatName val="0"/>
            <c:showSerName val="0"/>
            <c:showPercent val="0"/>
            <c:showBubbleSize val="0"/>
            <c:showLeaderLines val="1"/>
            <c:extLst>
              <c:ext xmlns:c15="http://schemas.microsoft.com/office/drawing/2012/chart" uri="{CE6537A1-D6FC-4f65-9D91-7224C49458BB}"/>
            </c:extLst>
          </c:dLbls>
          <c:cat>
            <c:strRef>
              <c:f>'[ieg-geo-projetos-financiados.xlsx]Plan4'!$B$28:$B$30</c:f>
              <c:strCache>
                <c:ptCount val="3"/>
                <c:pt idx="0">
                  <c:v>PCdT</c:v>
                </c:pt>
                <c:pt idx="1">
                  <c:v>PCOMP</c:v>
                </c:pt>
                <c:pt idx="2">
                  <c:v>PC&amp;T</c:v>
                </c:pt>
              </c:strCache>
            </c:strRef>
          </c:cat>
          <c:val>
            <c:numRef>
              <c:f>'[ieg-geo-projetos-financiados.xlsx]Plan4'!$C$28:$C$30</c:f>
              <c:numCache>
                <c:formatCode>_-[$R$-416]\ * #,##0.00_-;\-[$R$-416]\ * #,##0.00_-;_-[$R$-416]\ * "-"??_-;_-@_-</c:formatCode>
                <c:ptCount val="3"/>
                <c:pt idx="0">
                  <c:v>1938848.4</c:v>
                </c:pt>
                <c:pt idx="1">
                  <c:v>137700</c:v>
                </c:pt>
                <c:pt idx="2">
                  <c:v>41607</c:v>
                </c:pt>
              </c:numCache>
            </c:numRef>
          </c:val>
          <c:extLst>
            <c:ext xmlns:c16="http://schemas.microsoft.com/office/drawing/2014/chart" uri="{C3380CC4-5D6E-409C-BE32-E72D297353CC}">
              <c16:uniqueId val="{00000003-D962-454D-AE26-B2EAF853FA07}"/>
            </c:ext>
          </c:extLst>
        </c:ser>
        <c:dLbls>
          <c:showLegendKey val="0"/>
          <c:showVal val="0"/>
          <c:showCatName val="0"/>
          <c:showSerName val="0"/>
          <c:showPercent val="0"/>
          <c:showBubbleSize val="0"/>
          <c:showLeaderLines val="1"/>
        </c:dLbls>
        <c:firstSliceAng val="0"/>
        <c:holeSize val="50"/>
      </c:doughnutChart>
    </c:plotArea>
    <c:legend>
      <c:legendPos val="r"/>
      <c:overlay val="0"/>
      <c:txPr>
        <a:bodyPr/>
        <a:lstStyle/>
        <a:p>
          <a:pPr>
            <a:defRPr sz="2000" baseline="0"/>
          </a:pPr>
          <a:endParaRPr lang="pt-BR"/>
        </a:p>
      </c:txPr>
    </c:legend>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A43A89-C596-4B38-A128-131BB72E388D}" type="doc">
      <dgm:prSet loTypeId="urn:microsoft.com/office/officeart/2005/8/layout/hierarchy4" loCatId="hierarchy" qsTypeId="urn:microsoft.com/office/officeart/2005/8/quickstyle/simple1" qsCatId="simple" csTypeId="urn:microsoft.com/office/officeart/2005/8/colors/colorful5" csCatId="colorful" phldr="1"/>
      <dgm:spPr/>
      <dgm:t>
        <a:bodyPr/>
        <a:lstStyle/>
        <a:p>
          <a:endParaRPr lang="pt-BR"/>
        </a:p>
      </dgm:t>
    </dgm:pt>
    <dgm:pt modelId="{4DE69531-EABC-4FD4-A2BF-9D114BFD58BC}">
      <dgm:prSet phldrT="[Texto]" custT="1"/>
      <dgm:spPr>
        <a:solidFill>
          <a:schemeClr val="accent4">
            <a:lumMod val="75000"/>
          </a:schemeClr>
        </a:solidFill>
      </dgm:spPr>
      <dgm:t>
        <a:bodyPr/>
        <a:lstStyle/>
        <a:p>
          <a:r>
            <a:rPr lang="pt-BR" sz="3600" dirty="0" smtClean="0"/>
            <a:t>IEG</a:t>
          </a:r>
          <a:endParaRPr lang="pt-BR" sz="3600" dirty="0"/>
        </a:p>
      </dgm:t>
    </dgm:pt>
    <dgm:pt modelId="{F534B1E9-2F6A-47E1-9FE0-7ED2A5F5D4BB}" type="parTrans" cxnId="{A8F85AE3-26D1-4519-8C8D-71C526B88109}">
      <dgm:prSet/>
      <dgm:spPr/>
      <dgm:t>
        <a:bodyPr/>
        <a:lstStyle/>
        <a:p>
          <a:endParaRPr lang="pt-BR"/>
        </a:p>
      </dgm:t>
    </dgm:pt>
    <dgm:pt modelId="{2A1EB80A-1345-4786-97BB-508F00B6607B}" type="sibTrans" cxnId="{A8F85AE3-26D1-4519-8C8D-71C526B88109}">
      <dgm:prSet/>
      <dgm:spPr/>
      <dgm:t>
        <a:bodyPr/>
        <a:lstStyle/>
        <a:p>
          <a:endParaRPr lang="pt-BR"/>
        </a:p>
      </dgm:t>
    </dgm:pt>
    <dgm:pt modelId="{BC64C93B-A9FA-463B-9EB7-B34C26F07622}">
      <dgm:prSet phldrT="[Texto]" custT="1"/>
      <dgm:spPr>
        <a:solidFill>
          <a:schemeClr val="accent1"/>
        </a:solidFill>
      </dgm:spPr>
      <dgm:t>
        <a:bodyPr/>
        <a:lstStyle/>
        <a:p>
          <a:r>
            <a:rPr lang="pt-BR" sz="1400" dirty="0" smtClean="0">
              <a:solidFill>
                <a:schemeClr val="tx1"/>
              </a:solidFill>
            </a:rPr>
            <a:t>Programa de Ciência e Tecnologia</a:t>
          </a:r>
        </a:p>
        <a:p>
          <a:r>
            <a:rPr lang="pt-BR" sz="1400" dirty="0" smtClean="0">
              <a:solidFill>
                <a:schemeClr val="tx1"/>
              </a:solidFill>
            </a:rPr>
            <a:t>18 docentes</a:t>
          </a:r>
        </a:p>
      </dgm:t>
    </dgm:pt>
    <dgm:pt modelId="{2ABF0EA2-F8C4-4611-80BF-35E15ED007B5}" type="parTrans" cxnId="{5035F3F7-2FA4-495B-A662-BC6BA44D2A06}">
      <dgm:prSet/>
      <dgm:spPr/>
      <dgm:t>
        <a:bodyPr/>
        <a:lstStyle/>
        <a:p>
          <a:endParaRPr lang="pt-BR"/>
        </a:p>
      </dgm:t>
    </dgm:pt>
    <dgm:pt modelId="{0853845D-8B89-4CCD-97D0-D4296EBC8A13}" type="sibTrans" cxnId="{5035F3F7-2FA4-495B-A662-BC6BA44D2A06}">
      <dgm:prSet/>
      <dgm:spPr/>
      <dgm:t>
        <a:bodyPr/>
        <a:lstStyle/>
        <a:p>
          <a:endParaRPr lang="pt-BR"/>
        </a:p>
      </dgm:t>
    </dgm:pt>
    <dgm:pt modelId="{2516D120-E3AD-4C8B-98EC-7F47EF1159B8}">
      <dgm:prSet phldrT="[Texto]" custT="1"/>
      <dgm:spPr>
        <a:solidFill>
          <a:schemeClr val="accent1"/>
        </a:solidFill>
      </dgm:spPr>
      <dgm:t>
        <a:bodyPr/>
        <a:lstStyle/>
        <a:p>
          <a:r>
            <a:rPr lang="pt-BR" sz="1400" dirty="0" smtClean="0">
              <a:solidFill>
                <a:schemeClr val="tx1"/>
              </a:solidFill>
            </a:rPr>
            <a:t>Programa de Computação</a:t>
          </a:r>
        </a:p>
        <a:p>
          <a:r>
            <a:rPr lang="pt-BR" sz="1400" dirty="0" smtClean="0">
              <a:solidFill>
                <a:schemeClr val="tx1"/>
              </a:solidFill>
            </a:rPr>
            <a:t>18 docentes</a:t>
          </a:r>
        </a:p>
      </dgm:t>
    </dgm:pt>
    <dgm:pt modelId="{6D0589DD-2F58-4547-9A2A-678477719E24}" type="parTrans" cxnId="{185E2967-92AC-42A2-A9EE-0E766F77980D}">
      <dgm:prSet/>
      <dgm:spPr/>
      <dgm:t>
        <a:bodyPr/>
        <a:lstStyle/>
        <a:p>
          <a:endParaRPr lang="pt-BR"/>
        </a:p>
      </dgm:t>
    </dgm:pt>
    <dgm:pt modelId="{17162767-7399-4B57-B47E-A44A8B2386F7}" type="sibTrans" cxnId="{185E2967-92AC-42A2-A9EE-0E766F77980D}">
      <dgm:prSet/>
      <dgm:spPr/>
      <dgm:t>
        <a:bodyPr/>
        <a:lstStyle/>
        <a:p>
          <a:endParaRPr lang="pt-BR"/>
        </a:p>
      </dgm:t>
    </dgm:pt>
    <dgm:pt modelId="{9BB6CF62-CEEC-4672-92B0-67E4B250EC9A}">
      <dgm:prSet phldrT="[Texto]" custT="1"/>
      <dgm:spPr>
        <a:solidFill>
          <a:schemeClr val="accent2"/>
        </a:solidFill>
      </dgm:spPr>
      <dgm:t>
        <a:bodyPr/>
        <a:lstStyle/>
        <a:p>
          <a:r>
            <a:rPr lang="pt-BR" sz="1800" dirty="0" smtClean="0">
              <a:solidFill>
                <a:schemeClr val="tx1"/>
              </a:solidFill>
            </a:rPr>
            <a:t>Programa de Ciências da Terra</a:t>
          </a:r>
        </a:p>
        <a:p>
          <a:r>
            <a:rPr lang="pt-BR" sz="1400" dirty="0" smtClean="0">
              <a:solidFill>
                <a:schemeClr val="tx1"/>
              </a:solidFill>
            </a:rPr>
            <a:t>24 docentes</a:t>
          </a:r>
        </a:p>
      </dgm:t>
    </dgm:pt>
    <dgm:pt modelId="{98896658-D02F-4840-B2B8-F5449E702929}" type="parTrans" cxnId="{094A0687-6760-49B1-89AF-CD2BA226D05D}">
      <dgm:prSet/>
      <dgm:spPr/>
      <dgm:t>
        <a:bodyPr/>
        <a:lstStyle/>
        <a:p>
          <a:endParaRPr lang="pt-BR"/>
        </a:p>
      </dgm:t>
    </dgm:pt>
    <dgm:pt modelId="{760CAA56-B4E8-4409-A7D7-0206362291CB}" type="sibTrans" cxnId="{094A0687-6760-49B1-89AF-CD2BA226D05D}">
      <dgm:prSet/>
      <dgm:spPr/>
      <dgm:t>
        <a:bodyPr/>
        <a:lstStyle/>
        <a:p>
          <a:endParaRPr lang="pt-BR"/>
        </a:p>
      </dgm:t>
    </dgm:pt>
    <dgm:pt modelId="{CD1675A6-BB56-4991-AF58-30C17476F60D}">
      <dgm:prSet/>
      <dgm:spPr>
        <a:solidFill>
          <a:schemeClr val="accent1">
            <a:lumMod val="60000"/>
            <a:lumOff val="40000"/>
          </a:schemeClr>
        </a:solidFill>
      </dgm:spPr>
      <dgm:t>
        <a:bodyPr/>
        <a:lstStyle/>
        <a:p>
          <a:r>
            <a:rPr lang="pt-BR" dirty="0" smtClean="0">
              <a:solidFill>
                <a:schemeClr val="tx1"/>
              </a:solidFill>
            </a:rPr>
            <a:t>BI em Ciência e Tecnologia</a:t>
          </a:r>
          <a:endParaRPr lang="pt-BR" dirty="0">
            <a:solidFill>
              <a:schemeClr val="tx1"/>
            </a:solidFill>
          </a:endParaRPr>
        </a:p>
      </dgm:t>
    </dgm:pt>
    <dgm:pt modelId="{ABB22CEE-2340-4882-97D8-3C757D67E9B0}" type="parTrans" cxnId="{97978B72-8FF0-4627-A0B0-336785B427AE}">
      <dgm:prSet/>
      <dgm:spPr/>
      <dgm:t>
        <a:bodyPr/>
        <a:lstStyle/>
        <a:p>
          <a:endParaRPr lang="pt-BR"/>
        </a:p>
      </dgm:t>
    </dgm:pt>
    <dgm:pt modelId="{DBAD9B73-2E27-4821-8428-F3F6F67E4C75}" type="sibTrans" cxnId="{97978B72-8FF0-4627-A0B0-336785B427AE}">
      <dgm:prSet/>
      <dgm:spPr/>
      <dgm:t>
        <a:bodyPr/>
        <a:lstStyle/>
        <a:p>
          <a:endParaRPr lang="pt-BR"/>
        </a:p>
      </dgm:t>
    </dgm:pt>
    <dgm:pt modelId="{C2769CB0-E166-465A-A754-DDCDBBD5DD88}">
      <dgm:prSet/>
      <dgm:spPr>
        <a:solidFill>
          <a:schemeClr val="accent1">
            <a:lumMod val="60000"/>
            <a:lumOff val="40000"/>
          </a:schemeClr>
        </a:solidFill>
      </dgm:spPr>
      <dgm:t>
        <a:bodyPr/>
        <a:lstStyle/>
        <a:p>
          <a:r>
            <a:rPr lang="pt-BR" b="0" dirty="0" smtClean="0">
              <a:solidFill>
                <a:schemeClr val="tx1"/>
              </a:solidFill>
            </a:rPr>
            <a:t>Engenharia Física</a:t>
          </a:r>
          <a:endParaRPr lang="pt-BR" b="0" dirty="0">
            <a:solidFill>
              <a:schemeClr val="tx1"/>
            </a:solidFill>
          </a:endParaRPr>
        </a:p>
      </dgm:t>
    </dgm:pt>
    <dgm:pt modelId="{8E72D6D0-8E28-481F-ACF7-F1A8CCF2DE40}" type="parTrans" cxnId="{F1D5FB84-C6F6-4758-AE77-70999CE699E3}">
      <dgm:prSet/>
      <dgm:spPr/>
      <dgm:t>
        <a:bodyPr/>
        <a:lstStyle/>
        <a:p>
          <a:endParaRPr lang="pt-BR"/>
        </a:p>
      </dgm:t>
    </dgm:pt>
    <dgm:pt modelId="{C1C7B01A-C0EA-4BA5-8524-86342098256B}" type="sibTrans" cxnId="{F1D5FB84-C6F6-4758-AE77-70999CE699E3}">
      <dgm:prSet/>
      <dgm:spPr/>
      <dgm:t>
        <a:bodyPr/>
        <a:lstStyle/>
        <a:p>
          <a:endParaRPr lang="pt-BR"/>
        </a:p>
      </dgm:t>
    </dgm:pt>
    <dgm:pt modelId="{A46A1F0B-3C25-4808-93D4-1E4FA39416E5}">
      <dgm:prSet/>
      <dgm:spPr>
        <a:solidFill>
          <a:schemeClr val="accent1">
            <a:lumMod val="60000"/>
            <a:lumOff val="40000"/>
          </a:schemeClr>
        </a:solidFill>
      </dgm:spPr>
      <dgm:t>
        <a:bodyPr/>
        <a:lstStyle/>
        <a:p>
          <a:r>
            <a:rPr lang="pt-BR" dirty="0" smtClean="0">
              <a:solidFill>
                <a:schemeClr val="tx1"/>
              </a:solidFill>
            </a:rPr>
            <a:t>Ciência da Computação</a:t>
          </a:r>
          <a:endParaRPr lang="pt-BR" dirty="0">
            <a:solidFill>
              <a:schemeClr val="tx1"/>
            </a:solidFill>
          </a:endParaRPr>
        </a:p>
      </dgm:t>
    </dgm:pt>
    <dgm:pt modelId="{EFE9C36E-A318-44E5-B057-83625B58C0A8}" type="parTrans" cxnId="{8F50ED92-5E35-4D4C-8AA1-95AE1C159D73}">
      <dgm:prSet/>
      <dgm:spPr/>
      <dgm:t>
        <a:bodyPr/>
        <a:lstStyle/>
        <a:p>
          <a:endParaRPr lang="pt-BR"/>
        </a:p>
      </dgm:t>
    </dgm:pt>
    <dgm:pt modelId="{F4961B6E-52FC-4EEE-96D7-E78759714634}" type="sibTrans" cxnId="{8F50ED92-5E35-4D4C-8AA1-95AE1C159D73}">
      <dgm:prSet/>
      <dgm:spPr/>
      <dgm:t>
        <a:bodyPr/>
        <a:lstStyle/>
        <a:p>
          <a:endParaRPr lang="pt-BR"/>
        </a:p>
      </dgm:t>
    </dgm:pt>
    <dgm:pt modelId="{920858F9-60DF-42FE-8214-706BD9102392}">
      <dgm:prSet/>
      <dgm:spPr>
        <a:solidFill>
          <a:schemeClr val="accent1">
            <a:lumMod val="60000"/>
            <a:lumOff val="40000"/>
          </a:schemeClr>
        </a:solidFill>
      </dgm:spPr>
      <dgm:t>
        <a:bodyPr/>
        <a:lstStyle/>
        <a:p>
          <a:r>
            <a:rPr lang="pt-BR" dirty="0" smtClean="0">
              <a:solidFill>
                <a:schemeClr val="tx1"/>
              </a:solidFill>
            </a:rPr>
            <a:t>Sistema de Informação</a:t>
          </a:r>
          <a:endParaRPr lang="pt-BR" dirty="0">
            <a:solidFill>
              <a:schemeClr val="tx1"/>
            </a:solidFill>
          </a:endParaRPr>
        </a:p>
      </dgm:t>
    </dgm:pt>
    <dgm:pt modelId="{ECE9DFEC-9A53-4BBB-91C8-A63EBF66860A}" type="parTrans" cxnId="{673296A6-6F8D-46FB-9FF1-1B4EA53E8477}">
      <dgm:prSet/>
      <dgm:spPr/>
      <dgm:t>
        <a:bodyPr/>
        <a:lstStyle/>
        <a:p>
          <a:endParaRPr lang="pt-BR"/>
        </a:p>
      </dgm:t>
    </dgm:pt>
    <dgm:pt modelId="{7C3262A1-F570-4C69-83FF-2D4CED20204E}" type="sibTrans" cxnId="{673296A6-6F8D-46FB-9FF1-1B4EA53E8477}">
      <dgm:prSet/>
      <dgm:spPr/>
      <dgm:t>
        <a:bodyPr/>
        <a:lstStyle/>
        <a:p>
          <a:endParaRPr lang="pt-BR"/>
        </a:p>
      </dgm:t>
    </dgm:pt>
    <dgm:pt modelId="{73098B6D-2701-4919-8A1E-C7AFD61E3109}">
      <dgm:prSet/>
      <dgm:spPr>
        <a:solidFill>
          <a:schemeClr val="accent2">
            <a:lumMod val="60000"/>
            <a:lumOff val="40000"/>
          </a:schemeClr>
        </a:solidFill>
      </dgm:spPr>
      <dgm:t>
        <a:bodyPr/>
        <a:lstStyle/>
        <a:p>
          <a:r>
            <a:rPr lang="pt-BR" dirty="0" smtClean="0">
              <a:solidFill>
                <a:schemeClr val="tx1"/>
              </a:solidFill>
            </a:rPr>
            <a:t>BI em Ciências da Terra</a:t>
          </a:r>
          <a:endParaRPr lang="pt-BR" dirty="0">
            <a:solidFill>
              <a:schemeClr val="tx1"/>
            </a:solidFill>
          </a:endParaRPr>
        </a:p>
      </dgm:t>
    </dgm:pt>
    <dgm:pt modelId="{6C8C9D77-91AC-4867-8E87-F68B9D5DC592}" type="parTrans" cxnId="{FDFC74F4-D19A-4295-B749-8CB14B81AAAD}">
      <dgm:prSet/>
      <dgm:spPr/>
      <dgm:t>
        <a:bodyPr/>
        <a:lstStyle/>
        <a:p>
          <a:endParaRPr lang="pt-BR"/>
        </a:p>
      </dgm:t>
    </dgm:pt>
    <dgm:pt modelId="{20E54A08-9EC8-4458-9CD5-C93724268FD4}" type="sibTrans" cxnId="{FDFC74F4-D19A-4295-B749-8CB14B81AAAD}">
      <dgm:prSet/>
      <dgm:spPr/>
      <dgm:t>
        <a:bodyPr/>
        <a:lstStyle/>
        <a:p>
          <a:endParaRPr lang="pt-BR"/>
        </a:p>
      </dgm:t>
    </dgm:pt>
    <dgm:pt modelId="{664EAE2F-0A25-4650-A947-386748DA6861}">
      <dgm:prSet/>
      <dgm:spPr>
        <a:solidFill>
          <a:schemeClr val="accent2">
            <a:lumMod val="60000"/>
            <a:lumOff val="40000"/>
          </a:schemeClr>
        </a:solidFill>
      </dgm:spPr>
      <dgm:t>
        <a:bodyPr/>
        <a:lstStyle/>
        <a:p>
          <a:r>
            <a:rPr lang="pt-BR" dirty="0" smtClean="0">
              <a:solidFill>
                <a:schemeClr val="tx1">
                  <a:alpha val="99000"/>
                </a:schemeClr>
              </a:solidFill>
            </a:rPr>
            <a:t>Geologia</a:t>
          </a:r>
          <a:endParaRPr lang="pt-BR" dirty="0">
            <a:solidFill>
              <a:schemeClr val="tx1">
                <a:alpha val="99000"/>
              </a:schemeClr>
            </a:solidFill>
          </a:endParaRPr>
        </a:p>
      </dgm:t>
    </dgm:pt>
    <dgm:pt modelId="{584CB84B-B12F-4E1B-BD95-4027CB212B63}" type="parTrans" cxnId="{5E938990-CCAD-4560-9637-061159E9FBB0}">
      <dgm:prSet/>
      <dgm:spPr/>
      <dgm:t>
        <a:bodyPr/>
        <a:lstStyle/>
        <a:p>
          <a:endParaRPr lang="pt-BR"/>
        </a:p>
      </dgm:t>
    </dgm:pt>
    <dgm:pt modelId="{2A03A773-81ED-406E-B819-E5E166ECE626}" type="sibTrans" cxnId="{5E938990-CCAD-4560-9637-061159E9FBB0}">
      <dgm:prSet/>
      <dgm:spPr/>
      <dgm:t>
        <a:bodyPr/>
        <a:lstStyle/>
        <a:p>
          <a:endParaRPr lang="pt-BR"/>
        </a:p>
      </dgm:t>
    </dgm:pt>
    <dgm:pt modelId="{46200B5B-672E-4C53-A6FA-4ED0F424941F}">
      <dgm:prSet/>
      <dgm:spPr>
        <a:solidFill>
          <a:schemeClr val="accent2">
            <a:lumMod val="60000"/>
            <a:lumOff val="40000"/>
          </a:schemeClr>
        </a:solidFill>
      </dgm:spPr>
      <dgm:t>
        <a:bodyPr/>
        <a:lstStyle/>
        <a:p>
          <a:r>
            <a:rPr lang="pt-BR" dirty="0" smtClean="0">
              <a:solidFill>
                <a:schemeClr val="tx1"/>
              </a:solidFill>
            </a:rPr>
            <a:t>Geofísica</a:t>
          </a:r>
          <a:endParaRPr lang="pt-BR" dirty="0">
            <a:solidFill>
              <a:schemeClr val="tx1"/>
            </a:solidFill>
          </a:endParaRPr>
        </a:p>
      </dgm:t>
    </dgm:pt>
    <dgm:pt modelId="{05F523AB-74CC-49FF-9DF0-30D75613D883}" type="parTrans" cxnId="{0F8F0465-43F6-4BD8-8736-43D7F4C06DF9}">
      <dgm:prSet/>
      <dgm:spPr/>
      <dgm:t>
        <a:bodyPr/>
        <a:lstStyle/>
        <a:p>
          <a:endParaRPr lang="pt-BR"/>
        </a:p>
      </dgm:t>
    </dgm:pt>
    <dgm:pt modelId="{91EC59AE-01EB-47F9-A1B1-DD033414F1AB}" type="sibTrans" cxnId="{0F8F0465-43F6-4BD8-8736-43D7F4C06DF9}">
      <dgm:prSet/>
      <dgm:spPr/>
      <dgm:t>
        <a:bodyPr/>
        <a:lstStyle/>
        <a:p>
          <a:endParaRPr lang="pt-BR"/>
        </a:p>
      </dgm:t>
    </dgm:pt>
    <dgm:pt modelId="{6EFCEB0D-D205-4B87-9A8D-78346F429C90}">
      <dgm:prSet/>
      <dgm:spPr>
        <a:solidFill>
          <a:schemeClr val="accent2">
            <a:lumMod val="60000"/>
            <a:lumOff val="40000"/>
          </a:schemeClr>
        </a:solidFill>
      </dgm:spPr>
      <dgm:t>
        <a:bodyPr/>
        <a:lstStyle/>
        <a:p>
          <a:r>
            <a:rPr lang="pt-BR" dirty="0" smtClean="0">
              <a:solidFill>
                <a:schemeClr val="tx1"/>
              </a:solidFill>
            </a:rPr>
            <a:t>Ciências Atmosférica</a:t>
          </a:r>
          <a:endParaRPr lang="pt-BR" dirty="0">
            <a:solidFill>
              <a:schemeClr val="tx1"/>
            </a:solidFill>
          </a:endParaRPr>
        </a:p>
      </dgm:t>
    </dgm:pt>
    <dgm:pt modelId="{650C3505-644B-4BCD-B1BC-9104947FE867}" type="parTrans" cxnId="{A32B5EE2-C2C9-4BC5-BB6D-5E0E4E7A8FF6}">
      <dgm:prSet/>
      <dgm:spPr/>
      <dgm:t>
        <a:bodyPr/>
        <a:lstStyle/>
        <a:p>
          <a:endParaRPr lang="pt-BR"/>
        </a:p>
      </dgm:t>
    </dgm:pt>
    <dgm:pt modelId="{F8166999-4268-4FAC-9CBC-9612F4E05BBF}" type="sibTrans" cxnId="{A32B5EE2-C2C9-4BC5-BB6D-5E0E4E7A8FF6}">
      <dgm:prSet/>
      <dgm:spPr/>
      <dgm:t>
        <a:bodyPr/>
        <a:lstStyle/>
        <a:p>
          <a:endParaRPr lang="pt-BR"/>
        </a:p>
      </dgm:t>
    </dgm:pt>
    <dgm:pt modelId="{902F6A62-9EF4-4126-8775-5D315C58A15F}" type="pres">
      <dgm:prSet presAssocID="{A8A43A89-C596-4B38-A128-131BB72E388D}" presName="Name0" presStyleCnt="0">
        <dgm:presLayoutVars>
          <dgm:chPref val="1"/>
          <dgm:dir/>
          <dgm:animOne val="branch"/>
          <dgm:animLvl val="lvl"/>
          <dgm:resizeHandles/>
        </dgm:presLayoutVars>
      </dgm:prSet>
      <dgm:spPr/>
      <dgm:t>
        <a:bodyPr/>
        <a:lstStyle/>
        <a:p>
          <a:endParaRPr lang="pt-BR"/>
        </a:p>
      </dgm:t>
    </dgm:pt>
    <dgm:pt modelId="{7B8286D3-427D-4340-95D3-2B90101E6F53}" type="pres">
      <dgm:prSet presAssocID="{4DE69531-EABC-4FD4-A2BF-9D114BFD58BC}" presName="vertOne" presStyleCnt="0"/>
      <dgm:spPr/>
      <dgm:t>
        <a:bodyPr/>
        <a:lstStyle/>
        <a:p>
          <a:endParaRPr lang="de-DE"/>
        </a:p>
      </dgm:t>
    </dgm:pt>
    <dgm:pt modelId="{24D851F6-4112-40BD-AF03-4590B97B63CA}" type="pres">
      <dgm:prSet presAssocID="{4DE69531-EABC-4FD4-A2BF-9D114BFD58BC}" presName="txOne" presStyleLbl="node0" presStyleIdx="0" presStyleCnt="1" custScaleY="39383">
        <dgm:presLayoutVars>
          <dgm:chPref val="3"/>
        </dgm:presLayoutVars>
      </dgm:prSet>
      <dgm:spPr/>
      <dgm:t>
        <a:bodyPr/>
        <a:lstStyle/>
        <a:p>
          <a:endParaRPr lang="pt-BR"/>
        </a:p>
      </dgm:t>
    </dgm:pt>
    <dgm:pt modelId="{5B3EEC11-5EF8-4152-9820-B8AE4E637C6A}" type="pres">
      <dgm:prSet presAssocID="{4DE69531-EABC-4FD4-A2BF-9D114BFD58BC}" presName="parTransOne" presStyleCnt="0"/>
      <dgm:spPr/>
      <dgm:t>
        <a:bodyPr/>
        <a:lstStyle/>
        <a:p>
          <a:endParaRPr lang="de-DE"/>
        </a:p>
      </dgm:t>
    </dgm:pt>
    <dgm:pt modelId="{1F8ABF67-51E6-49C0-B066-5DDB4188EFE1}" type="pres">
      <dgm:prSet presAssocID="{4DE69531-EABC-4FD4-A2BF-9D114BFD58BC}" presName="horzOne" presStyleCnt="0"/>
      <dgm:spPr/>
      <dgm:t>
        <a:bodyPr/>
        <a:lstStyle/>
        <a:p>
          <a:endParaRPr lang="de-DE"/>
        </a:p>
      </dgm:t>
    </dgm:pt>
    <dgm:pt modelId="{BE623B1B-6F57-4A2E-AFCE-F1FB44FFF00E}" type="pres">
      <dgm:prSet presAssocID="{BC64C93B-A9FA-463B-9EB7-B34C26F07622}" presName="vertTwo" presStyleCnt="0"/>
      <dgm:spPr/>
      <dgm:t>
        <a:bodyPr/>
        <a:lstStyle/>
        <a:p>
          <a:endParaRPr lang="de-DE"/>
        </a:p>
      </dgm:t>
    </dgm:pt>
    <dgm:pt modelId="{31EED898-B0B0-400F-A24E-7656AC11DCAD}" type="pres">
      <dgm:prSet presAssocID="{BC64C93B-A9FA-463B-9EB7-B34C26F07622}" presName="txTwo" presStyleLbl="node2" presStyleIdx="0" presStyleCnt="3">
        <dgm:presLayoutVars>
          <dgm:chPref val="3"/>
        </dgm:presLayoutVars>
      </dgm:prSet>
      <dgm:spPr/>
      <dgm:t>
        <a:bodyPr/>
        <a:lstStyle/>
        <a:p>
          <a:endParaRPr lang="pt-BR"/>
        </a:p>
      </dgm:t>
    </dgm:pt>
    <dgm:pt modelId="{05B1E270-F866-4DFD-8A50-E8F217111F02}" type="pres">
      <dgm:prSet presAssocID="{BC64C93B-A9FA-463B-9EB7-B34C26F07622}" presName="parTransTwo" presStyleCnt="0"/>
      <dgm:spPr/>
      <dgm:t>
        <a:bodyPr/>
        <a:lstStyle/>
        <a:p>
          <a:endParaRPr lang="de-DE"/>
        </a:p>
      </dgm:t>
    </dgm:pt>
    <dgm:pt modelId="{ED720BD0-0DA7-4B58-8C52-E51BAF78EB1B}" type="pres">
      <dgm:prSet presAssocID="{BC64C93B-A9FA-463B-9EB7-B34C26F07622}" presName="horzTwo" presStyleCnt="0"/>
      <dgm:spPr/>
      <dgm:t>
        <a:bodyPr/>
        <a:lstStyle/>
        <a:p>
          <a:endParaRPr lang="de-DE"/>
        </a:p>
      </dgm:t>
    </dgm:pt>
    <dgm:pt modelId="{60135409-887E-49A5-BAF1-91B7B67FC82A}" type="pres">
      <dgm:prSet presAssocID="{CD1675A6-BB56-4991-AF58-30C17476F60D}" presName="vertThree" presStyleCnt="0"/>
      <dgm:spPr/>
      <dgm:t>
        <a:bodyPr/>
        <a:lstStyle/>
        <a:p>
          <a:endParaRPr lang="de-DE"/>
        </a:p>
      </dgm:t>
    </dgm:pt>
    <dgm:pt modelId="{5BA28EA9-A1B4-4C87-8FBA-277928C18C82}" type="pres">
      <dgm:prSet presAssocID="{CD1675A6-BB56-4991-AF58-30C17476F60D}" presName="txThree" presStyleLbl="node3" presStyleIdx="0" presStyleCnt="8">
        <dgm:presLayoutVars>
          <dgm:chPref val="3"/>
        </dgm:presLayoutVars>
      </dgm:prSet>
      <dgm:spPr/>
      <dgm:t>
        <a:bodyPr/>
        <a:lstStyle/>
        <a:p>
          <a:endParaRPr lang="pt-BR"/>
        </a:p>
      </dgm:t>
    </dgm:pt>
    <dgm:pt modelId="{7D1B72D2-DFF2-4994-90E1-B3ED2C04FEB0}" type="pres">
      <dgm:prSet presAssocID="{CD1675A6-BB56-4991-AF58-30C17476F60D}" presName="horzThree" presStyleCnt="0"/>
      <dgm:spPr/>
      <dgm:t>
        <a:bodyPr/>
        <a:lstStyle/>
        <a:p>
          <a:endParaRPr lang="de-DE"/>
        </a:p>
      </dgm:t>
    </dgm:pt>
    <dgm:pt modelId="{DBC89E46-3247-47A8-9915-7DC770F374A0}" type="pres">
      <dgm:prSet presAssocID="{DBAD9B73-2E27-4821-8428-F3F6F67E4C75}" presName="sibSpaceThree" presStyleCnt="0"/>
      <dgm:spPr/>
      <dgm:t>
        <a:bodyPr/>
        <a:lstStyle/>
        <a:p>
          <a:endParaRPr lang="de-DE"/>
        </a:p>
      </dgm:t>
    </dgm:pt>
    <dgm:pt modelId="{779ACF4F-1843-48E9-9154-673D90F4A5AC}" type="pres">
      <dgm:prSet presAssocID="{C2769CB0-E166-465A-A754-DDCDBBD5DD88}" presName="vertThree" presStyleCnt="0"/>
      <dgm:spPr/>
      <dgm:t>
        <a:bodyPr/>
        <a:lstStyle/>
        <a:p>
          <a:endParaRPr lang="de-DE"/>
        </a:p>
      </dgm:t>
    </dgm:pt>
    <dgm:pt modelId="{EBD6CE3B-CDFB-4393-ACB9-46764E2DD086}" type="pres">
      <dgm:prSet presAssocID="{C2769CB0-E166-465A-A754-DDCDBBD5DD88}" presName="txThree" presStyleLbl="node3" presStyleIdx="1" presStyleCnt="8" custLinFactNeighborX="1099" custLinFactNeighborY="51">
        <dgm:presLayoutVars>
          <dgm:chPref val="3"/>
        </dgm:presLayoutVars>
      </dgm:prSet>
      <dgm:spPr/>
      <dgm:t>
        <a:bodyPr/>
        <a:lstStyle/>
        <a:p>
          <a:endParaRPr lang="pt-BR"/>
        </a:p>
      </dgm:t>
    </dgm:pt>
    <dgm:pt modelId="{E84B054B-6EC7-44E5-B545-C6EF7FC699EC}" type="pres">
      <dgm:prSet presAssocID="{C2769CB0-E166-465A-A754-DDCDBBD5DD88}" presName="horzThree" presStyleCnt="0"/>
      <dgm:spPr/>
      <dgm:t>
        <a:bodyPr/>
        <a:lstStyle/>
        <a:p>
          <a:endParaRPr lang="de-DE"/>
        </a:p>
      </dgm:t>
    </dgm:pt>
    <dgm:pt modelId="{91EFE9D2-452F-4A50-B9D8-C9F02AACA420}" type="pres">
      <dgm:prSet presAssocID="{0853845D-8B89-4CCD-97D0-D4296EBC8A13}" presName="sibSpaceTwo" presStyleCnt="0"/>
      <dgm:spPr/>
      <dgm:t>
        <a:bodyPr/>
        <a:lstStyle/>
        <a:p>
          <a:endParaRPr lang="de-DE"/>
        </a:p>
      </dgm:t>
    </dgm:pt>
    <dgm:pt modelId="{35A97455-AAA2-45B4-A3D3-95A044D6B548}" type="pres">
      <dgm:prSet presAssocID="{2516D120-E3AD-4C8B-98EC-7F47EF1159B8}" presName="vertTwo" presStyleCnt="0"/>
      <dgm:spPr/>
      <dgm:t>
        <a:bodyPr/>
        <a:lstStyle/>
        <a:p>
          <a:endParaRPr lang="de-DE"/>
        </a:p>
      </dgm:t>
    </dgm:pt>
    <dgm:pt modelId="{02DCB9E8-72CC-443E-8C82-F1D1322BFF65}" type="pres">
      <dgm:prSet presAssocID="{2516D120-E3AD-4C8B-98EC-7F47EF1159B8}" presName="txTwo" presStyleLbl="node2" presStyleIdx="1" presStyleCnt="3">
        <dgm:presLayoutVars>
          <dgm:chPref val="3"/>
        </dgm:presLayoutVars>
      </dgm:prSet>
      <dgm:spPr/>
      <dgm:t>
        <a:bodyPr/>
        <a:lstStyle/>
        <a:p>
          <a:endParaRPr lang="pt-BR"/>
        </a:p>
      </dgm:t>
    </dgm:pt>
    <dgm:pt modelId="{853D0C96-2735-4432-8FDF-E114F3DD0F8D}" type="pres">
      <dgm:prSet presAssocID="{2516D120-E3AD-4C8B-98EC-7F47EF1159B8}" presName="parTransTwo" presStyleCnt="0"/>
      <dgm:spPr/>
      <dgm:t>
        <a:bodyPr/>
        <a:lstStyle/>
        <a:p>
          <a:endParaRPr lang="de-DE"/>
        </a:p>
      </dgm:t>
    </dgm:pt>
    <dgm:pt modelId="{7168B576-ACC7-4FB1-AA06-FB4E2CC89C1F}" type="pres">
      <dgm:prSet presAssocID="{2516D120-E3AD-4C8B-98EC-7F47EF1159B8}" presName="horzTwo" presStyleCnt="0"/>
      <dgm:spPr/>
      <dgm:t>
        <a:bodyPr/>
        <a:lstStyle/>
        <a:p>
          <a:endParaRPr lang="de-DE"/>
        </a:p>
      </dgm:t>
    </dgm:pt>
    <dgm:pt modelId="{07E4378C-A545-47CB-9DA1-F201756E257E}" type="pres">
      <dgm:prSet presAssocID="{A46A1F0B-3C25-4808-93D4-1E4FA39416E5}" presName="vertThree" presStyleCnt="0"/>
      <dgm:spPr/>
      <dgm:t>
        <a:bodyPr/>
        <a:lstStyle/>
        <a:p>
          <a:endParaRPr lang="de-DE"/>
        </a:p>
      </dgm:t>
    </dgm:pt>
    <dgm:pt modelId="{E5A8FC13-58A0-4C7B-B607-C5176CF1F7F6}" type="pres">
      <dgm:prSet presAssocID="{A46A1F0B-3C25-4808-93D4-1E4FA39416E5}" presName="txThree" presStyleLbl="node3" presStyleIdx="2" presStyleCnt="8">
        <dgm:presLayoutVars>
          <dgm:chPref val="3"/>
        </dgm:presLayoutVars>
      </dgm:prSet>
      <dgm:spPr/>
      <dgm:t>
        <a:bodyPr/>
        <a:lstStyle/>
        <a:p>
          <a:endParaRPr lang="pt-BR"/>
        </a:p>
      </dgm:t>
    </dgm:pt>
    <dgm:pt modelId="{365208D7-7179-4F7B-8131-18BFBE17780C}" type="pres">
      <dgm:prSet presAssocID="{A46A1F0B-3C25-4808-93D4-1E4FA39416E5}" presName="horzThree" presStyleCnt="0"/>
      <dgm:spPr/>
      <dgm:t>
        <a:bodyPr/>
        <a:lstStyle/>
        <a:p>
          <a:endParaRPr lang="de-DE"/>
        </a:p>
      </dgm:t>
    </dgm:pt>
    <dgm:pt modelId="{732083E2-AA70-4B94-8512-F8437BBD0A92}" type="pres">
      <dgm:prSet presAssocID="{F4961B6E-52FC-4EEE-96D7-E78759714634}" presName="sibSpaceThree" presStyleCnt="0"/>
      <dgm:spPr/>
      <dgm:t>
        <a:bodyPr/>
        <a:lstStyle/>
        <a:p>
          <a:endParaRPr lang="de-DE"/>
        </a:p>
      </dgm:t>
    </dgm:pt>
    <dgm:pt modelId="{1BC7785D-400C-40F3-B9B3-0BBEF1F7F3B8}" type="pres">
      <dgm:prSet presAssocID="{920858F9-60DF-42FE-8214-706BD9102392}" presName="vertThree" presStyleCnt="0"/>
      <dgm:spPr/>
      <dgm:t>
        <a:bodyPr/>
        <a:lstStyle/>
        <a:p>
          <a:endParaRPr lang="de-DE"/>
        </a:p>
      </dgm:t>
    </dgm:pt>
    <dgm:pt modelId="{8B84527C-602A-421B-9450-B9070C665776}" type="pres">
      <dgm:prSet presAssocID="{920858F9-60DF-42FE-8214-706BD9102392}" presName="txThree" presStyleLbl="node3" presStyleIdx="3" presStyleCnt="8">
        <dgm:presLayoutVars>
          <dgm:chPref val="3"/>
        </dgm:presLayoutVars>
      </dgm:prSet>
      <dgm:spPr/>
      <dgm:t>
        <a:bodyPr/>
        <a:lstStyle/>
        <a:p>
          <a:endParaRPr lang="pt-BR"/>
        </a:p>
      </dgm:t>
    </dgm:pt>
    <dgm:pt modelId="{428993DB-22D8-4E1F-A3D8-BE346074C1DC}" type="pres">
      <dgm:prSet presAssocID="{920858F9-60DF-42FE-8214-706BD9102392}" presName="horzThree" presStyleCnt="0"/>
      <dgm:spPr/>
      <dgm:t>
        <a:bodyPr/>
        <a:lstStyle/>
        <a:p>
          <a:endParaRPr lang="de-DE"/>
        </a:p>
      </dgm:t>
    </dgm:pt>
    <dgm:pt modelId="{E3B0A1F4-A6BD-487F-A6A2-3447DE0C6014}" type="pres">
      <dgm:prSet presAssocID="{17162767-7399-4B57-B47E-A44A8B2386F7}" presName="sibSpaceTwo" presStyleCnt="0"/>
      <dgm:spPr/>
      <dgm:t>
        <a:bodyPr/>
        <a:lstStyle/>
        <a:p>
          <a:endParaRPr lang="de-DE"/>
        </a:p>
      </dgm:t>
    </dgm:pt>
    <dgm:pt modelId="{0F96EF4E-8D58-4355-BE2E-8E1A4E392D6D}" type="pres">
      <dgm:prSet presAssocID="{9BB6CF62-CEEC-4672-92B0-67E4B250EC9A}" presName="vertTwo" presStyleCnt="0"/>
      <dgm:spPr/>
      <dgm:t>
        <a:bodyPr/>
        <a:lstStyle/>
        <a:p>
          <a:endParaRPr lang="de-DE"/>
        </a:p>
      </dgm:t>
    </dgm:pt>
    <dgm:pt modelId="{0D0573CD-6FEB-46D4-985A-E98BB9BE5081}" type="pres">
      <dgm:prSet presAssocID="{9BB6CF62-CEEC-4672-92B0-67E4B250EC9A}" presName="txTwo" presStyleLbl="node2" presStyleIdx="2" presStyleCnt="3">
        <dgm:presLayoutVars>
          <dgm:chPref val="3"/>
        </dgm:presLayoutVars>
      </dgm:prSet>
      <dgm:spPr/>
      <dgm:t>
        <a:bodyPr/>
        <a:lstStyle/>
        <a:p>
          <a:endParaRPr lang="pt-BR"/>
        </a:p>
      </dgm:t>
    </dgm:pt>
    <dgm:pt modelId="{DF221770-4282-41A6-A186-20D61BA7780E}" type="pres">
      <dgm:prSet presAssocID="{9BB6CF62-CEEC-4672-92B0-67E4B250EC9A}" presName="parTransTwo" presStyleCnt="0"/>
      <dgm:spPr/>
      <dgm:t>
        <a:bodyPr/>
        <a:lstStyle/>
        <a:p>
          <a:endParaRPr lang="de-DE"/>
        </a:p>
      </dgm:t>
    </dgm:pt>
    <dgm:pt modelId="{119C3522-D2CB-4C8F-84F2-846393C35300}" type="pres">
      <dgm:prSet presAssocID="{9BB6CF62-CEEC-4672-92B0-67E4B250EC9A}" presName="horzTwo" presStyleCnt="0"/>
      <dgm:spPr/>
      <dgm:t>
        <a:bodyPr/>
        <a:lstStyle/>
        <a:p>
          <a:endParaRPr lang="de-DE"/>
        </a:p>
      </dgm:t>
    </dgm:pt>
    <dgm:pt modelId="{7BA11F1E-4DEF-4441-8B68-48068176A66F}" type="pres">
      <dgm:prSet presAssocID="{73098B6D-2701-4919-8A1E-C7AFD61E3109}" presName="vertThree" presStyleCnt="0"/>
      <dgm:spPr/>
      <dgm:t>
        <a:bodyPr/>
        <a:lstStyle/>
        <a:p>
          <a:endParaRPr lang="de-DE"/>
        </a:p>
      </dgm:t>
    </dgm:pt>
    <dgm:pt modelId="{097777CC-36C3-4297-9581-629D0C338B2D}" type="pres">
      <dgm:prSet presAssocID="{73098B6D-2701-4919-8A1E-C7AFD61E3109}" presName="txThree" presStyleLbl="node3" presStyleIdx="4" presStyleCnt="8">
        <dgm:presLayoutVars>
          <dgm:chPref val="3"/>
        </dgm:presLayoutVars>
      </dgm:prSet>
      <dgm:spPr/>
      <dgm:t>
        <a:bodyPr/>
        <a:lstStyle/>
        <a:p>
          <a:endParaRPr lang="pt-BR"/>
        </a:p>
      </dgm:t>
    </dgm:pt>
    <dgm:pt modelId="{1A409E06-2988-4A77-B885-5DFD9FC407B5}" type="pres">
      <dgm:prSet presAssocID="{73098B6D-2701-4919-8A1E-C7AFD61E3109}" presName="horzThree" presStyleCnt="0"/>
      <dgm:spPr/>
      <dgm:t>
        <a:bodyPr/>
        <a:lstStyle/>
        <a:p>
          <a:endParaRPr lang="de-DE"/>
        </a:p>
      </dgm:t>
    </dgm:pt>
    <dgm:pt modelId="{AAC06A88-AD1C-4D72-9480-66369E828C4A}" type="pres">
      <dgm:prSet presAssocID="{20E54A08-9EC8-4458-9CD5-C93724268FD4}" presName="sibSpaceThree" presStyleCnt="0"/>
      <dgm:spPr/>
      <dgm:t>
        <a:bodyPr/>
        <a:lstStyle/>
        <a:p>
          <a:endParaRPr lang="de-DE"/>
        </a:p>
      </dgm:t>
    </dgm:pt>
    <dgm:pt modelId="{FF8A0D19-CFE3-4C1C-B213-A83070C7F5FF}" type="pres">
      <dgm:prSet presAssocID="{664EAE2F-0A25-4650-A947-386748DA6861}" presName="vertThree" presStyleCnt="0"/>
      <dgm:spPr/>
      <dgm:t>
        <a:bodyPr/>
        <a:lstStyle/>
        <a:p>
          <a:endParaRPr lang="de-DE"/>
        </a:p>
      </dgm:t>
    </dgm:pt>
    <dgm:pt modelId="{0427B927-33CE-4CE3-A3E3-F397A71CE27E}" type="pres">
      <dgm:prSet presAssocID="{664EAE2F-0A25-4650-A947-386748DA6861}" presName="txThree" presStyleLbl="node3" presStyleIdx="5" presStyleCnt="8">
        <dgm:presLayoutVars>
          <dgm:chPref val="3"/>
        </dgm:presLayoutVars>
      </dgm:prSet>
      <dgm:spPr/>
      <dgm:t>
        <a:bodyPr/>
        <a:lstStyle/>
        <a:p>
          <a:endParaRPr lang="pt-BR"/>
        </a:p>
      </dgm:t>
    </dgm:pt>
    <dgm:pt modelId="{990783B3-E7FC-4A54-B042-D3BE375D8BE8}" type="pres">
      <dgm:prSet presAssocID="{664EAE2F-0A25-4650-A947-386748DA6861}" presName="horzThree" presStyleCnt="0"/>
      <dgm:spPr/>
      <dgm:t>
        <a:bodyPr/>
        <a:lstStyle/>
        <a:p>
          <a:endParaRPr lang="de-DE"/>
        </a:p>
      </dgm:t>
    </dgm:pt>
    <dgm:pt modelId="{E428810C-143B-4E39-A70D-809A8E343B5F}" type="pres">
      <dgm:prSet presAssocID="{2A03A773-81ED-406E-B819-E5E166ECE626}" presName="sibSpaceThree" presStyleCnt="0"/>
      <dgm:spPr/>
      <dgm:t>
        <a:bodyPr/>
        <a:lstStyle/>
        <a:p>
          <a:endParaRPr lang="de-DE"/>
        </a:p>
      </dgm:t>
    </dgm:pt>
    <dgm:pt modelId="{034534AA-8825-4CF0-B03C-32A583725ADC}" type="pres">
      <dgm:prSet presAssocID="{46200B5B-672E-4C53-A6FA-4ED0F424941F}" presName="vertThree" presStyleCnt="0"/>
      <dgm:spPr/>
      <dgm:t>
        <a:bodyPr/>
        <a:lstStyle/>
        <a:p>
          <a:endParaRPr lang="de-DE"/>
        </a:p>
      </dgm:t>
    </dgm:pt>
    <dgm:pt modelId="{A80DD11D-1013-4DBC-A619-616CE37A8541}" type="pres">
      <dgm:prSet presAssocID="{46200B5B-672E-4C53-A6FA-4ED0F424941F}" presName="txThree" presStyleLbl="node3" presStyleIdx="6" presStyleCnt="8">
        <dgm:presLayoutVars>
          <dgm:chPref val="3"/>
        </dgm:presLayoutVars>
      </dgm:prSet>
      <dgm:spPr/>
      <dgm:t>
        <a:bodyPr/>
        <a:lstStyle/>
        <a:p>
          <a:endParaRPr lang="pt-BR"/>
        </a:p>
      </dgm:t>
    </dgm:pt>
    <dgm:pt modelId="{746F89F4-BC64-49E7-8B18-0A28618FBFDC}" type="pres">
      <dgm:prSet presAssocID="{46200B5B-672E-4C53-A6FA-4ED0F424941F}" presName="horzThree" presStyleCnt="0"/>
      <dgm:spPr/>
      <dgm:t>
        <a:bodyPr/>
        <a:lstStyle/>
        <a:p>
          <a:endParaRPr lang="de-DE"/>
        </a:p>
      </dgm:t>
    </dgm:pt>
    <dgm:pt modelId="{4EBB34B6-F631-46ED-BE01-9FD0BFA3D2AC}" type="pres">
      <dgm:prSet presAssocID="{91EC59AE-01EB-47F9-A1B1-DD033414F1AB}" presName="sibSpaceThree" presStyleCnt="0"/>
      <dgm:spPr/>
      <dgm:t>
        <a:bodyPr/>
        <a:lstStyle/>
        <a:p>
          <a:endParaRPr lang="de-DE"/>
        </a:p>
      </dgm:t>
    </dgm:pt>
    <dgm:pt modelId="{EB08D689-1B80-482E-91AC-D010B46AD765}" type="pres">
      <dgm:prSet presAssocID="{6EFCEB0D-D205-4B87-9A8D-78346F429C90}" presName="vertThree" presStyleCnt="0"/>
      <dgm:spPr/>
      <dgm:t>
        <a:bodyPr/>
        <a:lstStyle/>
        <a:p>
          <a:endParaRPr lang="de-DE"/>
        </a:p>
      </dgm:t>
    </dgm:pt>
    <dgm:pt modelId="{2E44D333-F247-4302-9109-DD242F55F92F}" type="pres">
      <dgm:prSet presAssocID="{6EFCEB0D-D205-4B87-9A8D-78346F429C90}" presName="txThree" presStyleLbl="node3" presStyleIdx="7" presStyleCnt="8">
        <dgm:presLayoutVars>
          <dgm:chPref val="3"/>
        </dgm:presLayoutVars>
      </dgm:prSet>
      <dgm:spPr/>
      <dgm:t>
        <a:bodyPr/>
        <a:lstStyle/>
        <a:p>
          <a:endParaRPr lang="pt-BR"/>
        </a:p>
      </dgm:t>
    </dgm:pt>
    <dgm:pt modelId="{892E5460-3777-44B3-A0CF-279FA7F31C2F}" type="pres">
      <dgm:prSet presAssocID="{6EFCEB0D-D205-4B87-9A8D-78346F429C90}" presName="horzThree" presStyleCnt="0"/>
      <dgm:spPr/>
      <dgm:t>
        <a:bodyPr/>
        <a:lstStyle/>
        <a:p>
          <a:endParaRPr lang="de-DE"/>
        </a:p>
      </dgm:t>
    </dgm:pt>
  </dgm:ptLst>
  <dgm:cxnLst>
    <dgm:cxn modelId="{A8F85AE3-26D1-4519-8C8D-71C526B88109}" srcId="{A8A43A89-C596-4B38-A128-131BB72E388D}" destId="{4DE69531-EABC-4FD4-A2BF-9D114BFD58BC}" srcOrd="0" destOrd="0" parTransId="{F534B1E9-2F6A-47E1-9FE0-7ED2A5F5D4BB}" sibTransId="{2A1EB80A-1345-4786-97BB-508F00B6607B}"/>
    <dgm:cxn modelId="{8F50ED92-5E35-4D4C-8AA1-95AE1C159D73}" srcId="{2516D120-E3AD-4C8B-98EC-7F47EF1159B8}" destId="{A46A1F0B-3C25-4808-93D4-1E4FA39416E5}" srcOrd="0" destOrd="0" parTransId="{EFE9C36E-A318-44E5-B057-83625B58C0A8}" sibTransId="{F4961B6E-52FC-4EEE-96D7-E78759714634}"/>
    <dgm:cxn modelId="{673296A6-6F8D-46FB-9FF1-1B4EA53E8477}" srcId="{2516D120-E3AD-4C8B-98EC-7F47EF1159B8}" destId="{920858F9-60DF-42FE-8214-706BD9102392}" srcOrd="1" destOrd="0" parTransId="{ECE9DFEC-9A53-4BBB-91C8-A63EBF66860A}" sibTransId="{7C3262A1-F570-4C69-83FF-2D4CED20204E}"/>
    <dgm:cxn modelId="{50B0627F-4D66-480A-A049-B512F6DC2E1C}" type="presOf" srcId="{9BB6CF62-CEEC-4672-92B0-67E4B250EC9A}" destId="{0D0573CD-6FEB-46D4-985A-E98BB9BE5081}" srcOrd="0" destOrd="0" presId="urn:microsoft.com/office/officeart/2005/8/layout/hierarchy4"/>
    <dgm:cxn modelId="{004D6DCB-CD27-4301-A774-7E9266B6D71C}" type="presOf" srcId="{C2769CB0-E166-465A-A754-DDCDBBD5DD88}" destId="{EBD6CE3B-CDFB-4393-ACB9-46764E2DD086}" srcOrd="0" destOrd="0" presId="urn:microsoft.com/office/officeart/2005/8/layout/hierarchy4"/>
    <dgm:cxn modelId="{97978B72-8FF0-4627-A0B0-336785B427AE}" srcId="{BC64C93B-A9FA-463B-9EB7-B34C26F07622}" destId="{CD1675A6-BB56-4991-AF58-30C17476F60D}" srcOrd="0" destOrd="0" parTransId="{ABB22CEE-2340-4882-97D8-3C757D67E9B0}" sibTransId="{DBAD9B73-2E27-4821-8428-F3F6F67E4C75}"/>
    <dgm:cxn modelId="{0F8F0465-43F6-4BD8-8736-43D7F4C06DF9}" srcId="{9BB6CF62-CEEC-4672-92B0-67E4B250EC9A}" destId="{46200B5B-672E-4C53-A6FA-4ED0F424941F}" srcOrd="2" destOrd="0" parTransId="{05F523AB-74CC-49FF-9DF0-30D75613D883}" sibTransId="{91EC59AE-01EB-47F9-A1B1-DD033414F1AB}"/>
    <dgm:cxn modelId="{448ED03C-45F9-4393-9572-B448DAE5A25F}" type="presOf" srcId="{2516D120-E3AD-4C8B-98EC-7F47EF1159B8}" destId="{02DCB9E8-72CC-443E-8C82-F1D1322BFF65}" srcOrd="0" destOrd="0" presId="urn:microsoft.com/office/officeart/2005/8/layout/hierarchy4"/>
    <dgm:cxn modelId="{5E938990-CCAD-4560-9637-061159E9FBB0}" srcId="{9BB6CF62-CEEC-4672-92B0-67E4B250EC9A}" destId="{664EAE2F-0A25-4650-A947-386748DA6861}" srcOrd="1" destOrd="0" parTransId="{584CB84B-B12F-4E1B-BD95-4027CB212B63}" sibTransId="{2A03A773-81ED-406E-B819-E5E166ECE626}"/>
    <dgm:cxn modelId="{DDF9F728-B049-4E1C-A4E6-C6E22C9B75DB}" type="presOf" srcId="{6EFCEB0D-D205-4B87-9A8D-78346F429C90}" destId="{2E44D333-F247-4302-9109-DD242F55F92F}" srcOrd="0" destOrd="0" presId="urn:microsoft.com/office/officeart/2005/8/layout/hierarchy4"/>
    <dgm:cxn modelId="{738D0D91-CA33-4C0E-81BF-24CB6C52DDF5}" type="presOf" srcId="{46200B5B-672E-4C53-A6FA-4ED0F424941F}" destId="{A80DD11D-1013-4DBC-A619-616CE37A8541}" srcOrd="0" destOrd="0" presId="urn:microsoft.com/office/officeart/2005/8/layout/hierarchy4"/>
    <dgm:cxn modelId="{094A0687-6760-49B1-89AF-CD2BA226D05D}" srcId="{4DE69531-EABC-4FD4-A2BF-9D114BFD58BC}" destId="{9BB6CF62-CEEC-4672-92B0-67E4B250EC9A}" srcOrd="2" destOrd="0" parTransId="{98896658-D02F-4840-B2B8-F5449E702929}" sibTransId="{760CAA56-B4E8-4409-A7D7-0206362291CB}"/>
    <dgm:cxn modelId="{FDFC74F4-D19A-4295-B749-8CB14B81AAAD}" srcId="{9BB6CF62-CEEC-4672-92B0-67E4B250EC9A}" destId="{73098B6D-2701-4919-8A1E-C7AFD61E3109}" srcOrd="0" destOrd="0" parTransId="{6C8C9D77-91AC-4867-8E87-F68B9D5DC592}" sibTransId="{20E54A08-9EC8-4458-9CD5-C93724268FD4}"/>
    <dgm:cxn modelId="{5035F3F7-2FA4-495B-A662-BC6BA44D2A06}" srcId="{4DE69531-EABC-4FD4-A2BF-9D114BFD58BC}" destId="{BC64C93B-A9FA-463B-9EB7-B34C26F07622}" srcOrd="0" destOrd="0" parTransId="{2ABF0EA2-F8C4-4611-80BF-35E15ED007B5}" sibTransId="{0853845D-8B89-4CCD-97D0-D4296EBC8A13}"/>
    <dgm:cxn modelId="{3439F721-607D-46ED-AB6F-34E65DF3B021}" type="presOf" srcId="{A46A1F0B-3C25-4808-93D4-1E4FA39416E5}" destId="{E5A8FC13-58A0-4C7B-B607-C5176CF1F7F6}" srcOrd="0" destOrd="0" presId="urn:microsoft.com/office/officeart/2005/8/layout/hierarchy4"/>
    <dgm:cxn modelId="{F1D5FB84-C6F6-4758-AE77-70999CE699E3}" srcId="{BC64C93B-A9FA-463B-9EB7-B34C26F07622}" destId="{C2769CB0-E166-465A-A754-DDCDBBD5DD88}" srcOrd="1" destOrd="0" parTransId="{8E72D6D0-8E28-481F-ACF7-F1A8CCF2DE40}" sibTransId="{C1C7B01A-C0EA-4BA5-8524-86342098256B}"/>
    <dgm:cxn modelId="{6335B487-7965-4A1E-B6DE-EE8A4D512CE0}" type="presOf" srcId="{A8A43A89-C596-4B38-A128-131BB72E388D}" destId="{902F6A62-9EF4-4126-8775-5D315C58A15F}" srcOrd="0" destOrd="0" presId="urn:microsoft.com/office/officeart/2005/8/layout/hierarchy4"/>
    <dgm:cxn modelId="{E3CFC4B2-5E93-4A1F-A0A2-3F921E2A9348}" type="presOf" srcId="{664EAE2F-0A25-4650-A947-386748DA6861}" destId="{0427B927-33CE-4CE3-A3E3-F397A71CE27E}" srcOrd="0" destOrd="0" presId="urn:microsoft.com/office/officeart/2005/8/layout/hierarchy4"/>
    <dgm:cxn modelId="{FFCD1844-880A-4842-BB5E-BECF72976EA2}" type="presOf" srcId="{BC64C93B-A9FA-463B-9EB7-B34C26F07622}" destId="{31EED898-B0B0-400F-A24E-7656AC11DCAD}" srcOrd="0" destOrd="0" presId="urn:microsoft.com/office/officeart/2005/8/layout/hierarchy4"/>
    <dgm:cxn modelId="{490BC55E-7C69-49EF-8302-381AFAA52C8D}" type="presOf" srcId="{73098B6D-2701-4919-8A1E-C7AFD61E3109}" destId="{097777CC-36C3-4297-9581-629D0C338B2D}" srcOrd="0" destOrd="0" presId="urn:microsoft.com/office/officeart/2005/8/layout/hierarchy4"/>
    <dgm:cxn modelId="{185E2967-92AC-42A2-A9EE-0E766F77980D}" srcId="{4DE69531-EABC-4FD4-A2BF-9D114BFD58BC}" destId="{2516D120-E3AD-4C8B-98EC-7F47EF1159B8}" srcOrd="1" destOrd="0" parTransId="{6D0589DD-2F58-4547-9A2A-678477719E24}" sibTransId="{17162767-7399-4B57-B47E-A44A8B2386F7}"/>
    <dgm:cxn modelId="{78C4E00A-EFC9-4752-93FA-126E30CF245B}" type="presOf" srcId="{CD1675A6-BB56-4991-AF58-30C17476F60D}" destId="{5BA28EA9-A1B4-4C87-8FBA-277928C18C82}" srcOrd="0" destOrd="0" presId="urn:microsoft.com/office/officeart/2005/8/layout/hierarchy4"/>
    <dgm:cxn modelId="{12E6A694-9D3E-4B9A-BD49-D9ADFBC7A9C7}" type="presOf" srcId="{920858F9-60DF-42FE-8214-706BD9102392}" destId="{8B84527C-602A-421B-9450-B9070C665776}" srcOrd="0" destOrd="0" presId="urn:microsoft.com/office/officeart/2005/8/layout/hierarchy4"/>
    <dgm:cxn modelId="{AE66B4E3-B316-49F5-9012-01984CE83BB8}" type="presOf" srcId="{4DE69531-EABC-4FD4-A2BF-9D114BFD58BC}" destId="{24D851F6-4112-40BD-AF03-4590B97B63CA}" srcOrd="0" destOrd="0" presId="urn:microsoft.com/office/officeart/2005/8/layout/hierarchy4"/>
    <dgm:cxn modelId="{A32B5EE2-C2C9-4BC5-BB6D-5E0E4E7A8FF6}" srcId="{9BB6CF62-CEEC-4672-92B0-67E4B250EC9A}" destId="{6EFCEB0D-D205-4B87-9A8D-78346F429C90}" srcOrd="3" destOrd="0" parTransId="{650C3505-644B-4BCD-B1BC-9104947FE867}" sibTransId="{F8166999-4268-4FAC-9CBC-9612F4E05BBF}"/>
    <dgm:cxn modelId="{6FB8F609-E845-47DA-A7EE-4DF6A4D8AEBC}" type="presParOf" srcId="{902F6A62-9EF4-4126-8775-5D315C58A15F}" destId="{7B8286D3-427D-4340-95D3-2B90101E6F53}" srcOrd="0" destOrd="0" presId="urn:microsoft.com/office/officeart/2005/8/layout/hierarchy4"/>
    <dgm:cxn modelId="{BBE35DAF-1C9B-4FE5-ACB1-2D7F81D49F86}" type="presParOf" srcId="{7B8286D3-427D-4340-95D3-2B90101E6F53}" destId="{24D851F6-4112-40BD-AF03-4590B97B63CA}" srcOrd="0" destOrd="0" presId="urn:microsoft.com/office/officeart/2005/8/layout/hierarchy4"/>
    <dgm:cxn modelId="{AF37A8F4-C56B-48BA-B688-8ED0EE519578}" type="presParOf" srcId="{7B8286D3-427D-4340-95D3-2B90101E6F53}" destId="{5B3EEC11-5EF8-4152-9820-B8AE4E637C6A}" srcOrd="1" destOrd="0" presId="urn:microsoft.com/office/officeart/2005/8/layout/hierarchy4"/>
    <dgm:cxn modelId="{29772C25-F9B2-48FA-A17C-6800DEAAA7ED}" type="presParOf" srcId="{7B8286D3-427D-4340-95D3-2B90101E6F53}" destId="{1F8ABF67-51E6-49C0-B066-5DDB4188EFE1}" srcOrd="2" destOrd="0" presId="urn:microsoft.com/office/officeart/2005/8/layout/hierarchy4"/>
    <dgm:cxn modelId="{0A36BF3C-3075-4360-A3D4-CAF9D70329E6}" type="presParOf" srcId="{1F8ABF67-51E6-49C0-B066-5DDB4188EFE1}" destId="{BE623B1B-6F57-4A2E-AFCE-F1FB44FFF00E}" srcOrd="0" destOrd="0" presId="urn:microsoft.com/office/officeart/2005/8/layout/hierarchy4"/>
    <dgm:cxn modelId="{1A1233FE-0B89-4B9B-97B3-39F4061D0D80}" type="presParOf" srcId="{BE623B1B-6F57-4A2E-AFCE-F1FB44FFF00E}" destId="{31EED898-B0B0-400F-A24E-7656AC11DCAD}" srcOrd="0" destOrd="0" presId="urn:microsoft.com/office/officeart/2005/8/layout/hierarchy4"/>
    <dgm:cxn modelId="{66448227-A843-49F1-B57A-A13F5FAE7961}" type="presParOf" srcId="{BE623B1B-6F57-4A2E-AFCE-F1FB44FFF00E}" destId="{05B1E270-F866-4DFD-8A50-E8F217111F02}" srcOrd="1" destOrd="0" presId="urn:microsoft.com/office/officeart/2005/8/layout/hierarchy4"/>
    <dgm:cxn modelId="{8103BEBE-F9EF-4B8F-A981-77F7201BD675}" type="presParOf" srcId="{BE623B1B-6F57-4A2E-AFCE-F1FB44FFF00E}" destId="{ED720BD0-0DA7-4B58-8C52-E51BAF78EB1B}" srcOrd="2" destOrd="0" presId="urn:microsoft.com/office/officeart/2005/8/layout/hierarchy4"/>
    <dgm:cxn modelId="{4EF2BA3B-3645-4E9D-987C-8626934A1FE0}" type="presParOf" srcId="{ED720BD0-0DA7-4B58-8C52-E51BAF78EB1B}" destId="{60135409-887E-49A5-BAF1-91B7B67FC82A}" srcOrd="0" destOrd="0" presId="urn:microsoft.com/office/officeart/2005/8/layout/hierarchy4"/>
    <dgm:cxn modelId="{AE9BA338-4DE4-4EDC-86DB-B28BCE8D8493}" type="presParOf" srcId="{60135409-887E-49A5-BAF1-91B7B67FC82A}" destId="{5BA28EA9-A1B4-4C87-8FBA-277928C18C82}" srcOrd="0" destOrd="0" presId="urn:microsoft.com/office/officeart/2005/8/layout/hierarchy4"/>
    <dgm:cxn modelId="{7A8C3ADE-0EF5-4C63-9EF4-BCA39489DFB8}" type="presParOf" srcId="{60135409-887E-49A5-BAF1-91B7B67FC82A}" destId="{7D1B72D2-DFF2-4994-90E1-B3ED2C04FEB0}" srcOrd="1" destOrd="0" presId="urn:microsoft.com/office/officeart/2005/8/layout/hierarchy4"/>
    <dgm:cxn modelId="{A235F3A3-F3E3-4A5F-B8DC-1EFCDAC5953F}" type="presParOf" srcId="{ED720BD0-0DA7-4B58-8C52-E51BAF78EB1B}" destId="{DBC89E46-3247-47A8-9915-7DC770F374A0}" srcOrd="1" destOrd="0" presId="urn:microsoft.com/office/officeart/2005/8/layout/hierarchy4"/>
    <dgm:cxn modelId="{7F163793-1E89-4510-99D1-5AD8DCE1CB76}" type="presParOf" srcId="{ED720BD0-0DA7-4B58-8C52-E51BAF78EB1B}" destId="{779ACF4F-1843-48E9-9154-673D90F4A5AC}" srcOrd="2" destOrd="0" presId="urn:microsoft.com/office/officeart/2005/8/layout/hierarchy4"/>
    <dgm:cxn modelId="{80BCC424-8415-4FCE-9B02-344F42247172}" type="presParOf" srcId="{779ACF4F-1843-48E9-9154-673D90F4A5AC}" destId="{EBD6CE3B-CDFB-4393-ACB9-46764E2DD086}" srcOrd="0" destOrd="0" presId="urn:microsoft.com/office/officeart/2005/8/layout/hierarchy4"/>
    <dgm:cxn modelId="{12596E99-51DE-41FB-BB1F-EB494D526C8C}" type="presParOf" srcId="{779ACF4F-1843-48E9-9154-673D90F4A5AC}" destId="{E84B054B-6EC7-44E5-B545-C6EF7FC699EC}" srcOrd="1" destOrd="0" presId="urn:microsoft.com/office/officeart/2005/8/layout/hierarchy4"/>
    <dgm:cxn modelId="{35E1E565-2D06-4D64-9F11-C4DE65209008}" type="presParOf" srcId="{1F8ABF67-51E6-49C0-B066-5DDB4188EFE1}" destId="{91EFE9D2-452F-4A50-B9D8-C9F02AACA420}" srcOrd="1" destOrd="0" presId="urn:microsoft.com/office/officeart/2005/8/layout/hierarchy4"/>
    <dgm:cxn modelId="{889F8FE0-084A-4C73-9C8A-A25C9E59F7A9}" type="presParOf" srcId="{1F8ABF67-51E6-49C0-B066-5DDB4188EFE1}" destId="{35A97455-AAA2-45B4-A3D3-95A044D6B548}" srcOrd="2" destOrd="0" presId="urn:microsoft.com/office/officeart/2005/8/layout/hierarchy4"/>
    <dgm:cxn modelId="{8946E058-874E-425D-841F-BDF1AD11CB4F}" type="presParOf" srcId="{35A97455-AAA2-45B4-A3D3-95A044D6B548}" destId="{02DCB9E8-72CC-443E-8C82-F1D1322BFF65}" srcOrd="0" destOrd="0" presId="urn:microsoft.com/office/officeart/2005/8/layout/hierarchy4"/>
    <dgm:cxn modelId="{13479A23-D2CF-4210-9303-B7C86DE08B98}" type="presParOf" srcId="{35A97455-AAA2-45B4-A3D3-95A044D6B548}" destId="{853D0C96-2735-4432-8FDF-E114F3DD0F8D}" srcOrd="1" destOrd="0" presId="urn:microsoft.com/office/officeart/2005/8/layout/hierarchy4"/>
    <dgm:cxn modelId="{1C11D6A3-327D-4FC3-848C-B741FEC6C77D}" type="presParOf" srcId="{35A97455-AAA2-45B4-A3D3-95A044D6B548}" destId="{7168B576-ACC7-4FB1-AA06-FB4E2CC89C1F}" srcOrd="2" destOrd="0" presId="urn:microsoft.com/office/officeart/2005/8/layout/hierarchy4"/>
    <dgm:cxn modelId="{64F5D987-9C1C-4344-B6CB-25DAB997F2DD}" type="presParOf" srcId="{7168B576-ACC7-4FB1-AA06-FB4E2CC89C1F}" destId="{07E4378C-A545-47CB-9DA1-F201756E257E}" srcOrd="0" destOrd="0" presId="urn:microsoft.com/office/officeart/2005/8/layout/hierarchy4"/>
    <dgm:cxn modelId="{4A041CE2-9A4B-455E-B3A8-4F175FA4E3A6}" type="presParOf" srcId="{07E4378C-A545-47CB-9DA1-F201756E257E}" destId="{E5A8FC13-58A0-4C7B-B607-C5176CF1F7F6}" srcOrd="0" destOrd="0" presId="urn:microsoft.com/office/officeart/2005/8/layout/hierarchy4"/>
    <dgm:cxn modelId="{9369A30E-5C6A-4438-8E40-9B5CFB8A512D}" type="presParOf" srcId="{07E4378C-A545-47CB-9DA1-F201756E257E}" destId="{365208D7-7179-4F7B-8131-18BFBE17780C}" srcOrd="1" destOrd="0" presId="urn:microsoft.com/office/officeart/2005/8/layout/hierarchy4"/>
    <dgm:cxn modelId="{560B9187-49DE-41AD-AAC0-4E671FE23406}" type="presParOf" srcId="{7168B576-ACC7-4FB1-AA06-FB4E2CC89C1F}" destId="{732083E2-AA70-4B94-8512-F8437BBD0A92}" srcOrd="1" destOrd="0" presId="urn:microsoft.com/office/officeart/2005/8/layout/hierarchy4"/>
    <dgm:cxn modelId="{FAFCDC9F-EF7D-4649-9D26-A5899DFFF83D}" type="presParOf" srcId="{7168B576-ACC7-4FB1-AA06-FB4E2CC89C1F}" destId="{1BC7785D-400C-40F3-B9B3-0BBEF1F7F3B8}" srcOrd="2" destOrd="0" presId="urn:microsoft.com/office/officeart/2005/8/layout/hierarchy4"/>
    <dgm:cxn modelId="{B8CD2AC4-2A06-4F89-AC66-F1C2D550D521}" type="presParOf" srcId="{1BC7785D-400C-40F3-B9B3-0BBEF1F7F3B8}" destId="{8B84527C-602A-421B-9450-B9070C665776}" srcOrd="0" destOrd="0" presId="urn:microsoft.com/office/officeart/2005/8/layout/hierarchy4"/>
    <dgm:cxn modelId="{06F37E60-D0D1-4FE7-A522-AFAA9FEE9E59}" type="presParOf" srcId="{1BC7785D-400C-40F3-B9B3-0BBEF1F7F3B8}" destId="{428993DB-22D8-4E1F-A3D8-BE346074C1DC}" srcOrd="1" destOrd="0" presId="urn:microsoft.com/office/officeart/2005/8/layout/hierarchy4"/>
    <dgm:cxn modelId="{8C6BFBE7-3EC4-4A5D-8468-BCD9B41306D0}" type="presParOf" srcId="{1F8ABF67-51E6-49C0-B066-5DDB4188EFE1}" destId="{E3B0A1F4-A6BD-487F-A6A2-3447DE0C6014}" srcOrd="3" destOrd="0" presId="urn:microsoft.com/office/officeart/2005/8/layout/hierarchy4"/>
    <dgm:cxn modelId="{F0FEBC6E-25B7-445C-B176-25607E13436E}" type="presParOf" srcId="{1F8ABF67-51E6-49C0-B066-5DDB4188EFE1}" destId="{0F96EF4E-8D58-4355-BE2E-8E1A4E392D6D}" srcOrd="4" destOrd="0" presId="urn:microsoft.com/office/officeart/2005/8/layout/hierarchy4"/>
    <dgm:cxn modelId="{6D3740EA-A1ED-49EA-B2DD-13EC93F8D1C1}" type="presParOf" srcId="{0F96EF4E-8D58-4355-BE2E-8E1A4E392D6D}" destId="{0D0573CD-6FEB-46D4-985A-E98BB9BE5081}" srcOrd="0" destOrd="0" presId="urn:microsoft.com/office/officeart/2005/8/layout/hierarchy4"/>
    <dgm:cxn modelId="{7924A5E9-4DB7-4C00-84F7-C923FD5733AF}" type="presParOf" srcId="{0F96EF4E-8D58-4355-BE2E-8E1A4E392D6D}" destId="{DF221770-4282-41A6-A186-20D61BA7780E}" srcOrd="1" destOrd="0" presId="urn:microsoft.com/office/officeart/2005/8/layout/hierarchy4"/>
    <dgm:cxn modelId="{350B1729-1416-48B9-B703-4036971849F4}" type="presParOf" srcId="{0F96EF4E-8D58-4355-BE2E-8E1A4E392D6D}" destId="{119C3522-D2CB-4C8F-84F2-846393C35300}" srcOrd="2" destOrd="0" presId="urn:microsoft.com/office/officeart/2005/8/layout/hierarchy4"/>
    <dgm:cxn modelId="{D104DE6F-1AB7-4A17-867F-25439F93CFEC}" type="presParOf" srcId="{119C3522-D2CB-4C8F-84F2-846393C35300}" destId="{7BA11F1E-4DEF-4441-8B68-48068176A66F}" srcOrd="0" destOrd="0" presId="urn:microsoft.com/office/officeart/2005/8/layout/hierarchy4"/>
    <dgm:cxn modelId="{6E5FB03F-2154-47CA-8CE3-7B03E516EF3A}" type="presParOf" srcId="{7BA11F1E-4DEF-4441-8B68-48068176A66F}" destId="{097777CC-36C3-4297-9581-629D0C338B2D}" srcOrd="0" destOrd="0" presId="urn:microsoft.com/office/officeart/2005/8/layout/hierarchy4"/>
    <dgm:cxn modelId="{5A2143C5-BAF8-4B44-A009-7010EC9FD9BB}" type="presParOf" srcId="{7BA11F1E-4DEF-4441-8B68-48068176A66F}" destId="{1A409E06-2988-4A77-B885-5DFD9FC407B5}" srcOrd="1" destOrd="0" presId="urn:microsoft.com/office/officeart/2005/8/layout/hierarchy4"/>
    <dgm:cxn modelId="{3B504478-490A-4C31-B07C-B9BA3EEB86C1}" type="presParOf" srcId="{119C3522-D2CB-4C8F-84F2-846393C35300}" destId="{AAC06A88-AD1C-4D72-9480-66369E828C4A}" srcOrd="1" destOrd="0" presId="urn:microsoft.com/office/officeart/2005/8/layout/hierarchy4"/>
    <dgm:cxn modelId="{05FFB00A-9776-435A-AF85-0DF6963DDA72}" type="presParOf" srcId="{119C3522-D2CB-4C8F-84F2-846393C35300}" destId="{FF8A0D19-CFE3-4C1C-B213-A83070C7F5FF}" srcOrd="2" destOrd="0" presId="urn:microsoft.com/office/officeart/2005/8/layout/hierarchy4"/>
    <dgm:cxn modelId="{34176145-A191-4A2B-9DA0-CFE1E2FCA3BA}" type="presParOf" srcId="{FF8A0D19-CFE3-4C1C-B213-A83070C7F5FF}" destId="{0427B927-33CE-4CE3-A3E3-F397A71CE27E}" srcOrd="0" destOrd="0" presId="urn:microsoft.com/office/officeart/2005/8/layout/hierarchy4"/>
    <dgm:cxn modelId="{D8BD87F0-3149-44CF-8C96-21B37A3C4B09}" type="presParOf" srcId="{FF8A0D19-CFE3-4C1C-B213-A83070C7F5FF}" destId="{990783B3-E7FC-4A54-B042-D3BE375D8BE8}" srcOrd="1" destOrd="0" presId="urn:microsoft.com/office/officeart/2005/8/layout/hierarchy4"/>
    <dgm:cxn modelId="{63A41A5F-3B88-4E3D-A5BD-5A2173D82931}" type="presParOf" srcId="{119C3522-D2CB-4C8F-84F2-846393C35300}" destId="{E428810C-143B-4E39-A70D-809A8E343B5F}" srcOrd="3" destOrd="0" presId="urn:microsoft.com/office/officeart/2005/8/layout/hierarchy4"/>
    <dgm:cxn modelId="{5AA3265C-2DFE-434F-B638-E77FAF557157}" type="presParOf" srcId="{119C3522-D2CB-4C8F-84F2-846393C35300}" destId="{034534AA-8825-4CF0-B03C-32A583725ADC}" srcOrd="4" destOrd="0" presId="urn:microsoft.com/office/officeart/2005/8/layout/hierarchy4"/>
    <dgm:cxn modelId="{5BFD3974-FD7A-4914-8E82-576E22E22793}" type="presParOf" srcId="{034534AA-8825-4CF0-B03C-32A583725ADC}" destId="{A80DD11D-1013-4DBC-A619-616CE37A8541}" srcOrd="0" destOrd="0" presId="urn:microsoft.com/office/officeart/2005/8/layout/hierarchy4"/>
    <dgm:cxn modelId="{F12E4AE3-8BAF-4755-88FA-C06BF31A869E}" type="presParOf" srcId="{034534AA-8825-4CF0-B03C-32A583725ADC}" destId="{746F89F4-BC64-49E7-8B18-0A28618FBFDC}" srcOrd="1" destOrd="0" presId="urn:microsoft.com/office/officeart/2005/8/layout/hierarchy4"/>
    <dgm:cxn modelId="{8B3BF5DF-4CDF-4D76-AAA2-71194E15B130}" type="presParOf" srcId="{119C3522-D2CB-4C8F-84F2-846393C35300}" destId="{4EBB34B6-F631-46ED-BE01-9FD0BFA3D2AC}" srcOrd="5" destOrd="0" presId="urn:microsoft.com/office/officeart/2005/8/layout/hierarchy4"/>
    <dgm:cxn modelId="{556F61C2-5341-4A07-B271-4CC65F8252F1}" type="presParOf" srcId="{119C3522-D2CB-4C8F-84F2-846393C35300}" destId="{EB08D689-1B80-482E-91AC-D010B46AD765}" srcOrd="6" destOrd="0" presId="urn:microsoft.com/office/officeart/2005/8/layout/hierarchy4"/>
    <dgm:cxn modelId="{9C542489-3DE1-4214-BED0-EA86A1939FAE}" type="presParOf" srcId="{EB08D689-1B80-482E-91AC-D010B46AD765}" destId="{2E44D333-F247-4302-9109-DD242F55F92F}" srcOrd="0" destOrd="0" presId="urn:microsoft.com/office/officeart/2005/8/layout/hierarchy4"/>
    <dgm:cxn modelId="{EEDE76C5-A279-4AB4-B364-76A4AF535309}" type="presParOf" srcId="{EB08D689-1B80-482E-91AC-D010B46AD765}" destId="{892E5460-3777-44B3-A0CF-279FA7F31C2F}"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9436DB1-1FD9-4B71-A472-E89DB6DFF775}" type="doc">
      <dgm:prSet loTypeId="urn:microsoft.com/office/officeart/2008/layout/HorizontalMultiLevelHierarchy" loCatId="hierarchy" qsTypeId="urn:microsoft.com/office/officeart/2005/8/quickstyle/simple3" qsCatId="simple" csTypeId="urn:microsoft.com/office/officeart/2005/8/colors/accent1_2" csCatId="accent1" phldr="1"/>
      <dgm:spPr/>
      <dgm:t>
        <a:bodyPr/>
        <a:lstStyle/>
        <a:p>
          <a:endParaRPr lang="pt-BR"/>
        </a:p>
      </dgm:t>
    </dgm:pt>
    <dgm:pt modelId="{DFED6AF5-8EA7-4C5A-9FCF-16B20AF382C9}">
      <dgm:prSet phldrT="[Texto]" custT="1"/>
      <dgm:spPr>
        <a:solidFill>
          <a:schemeClr val="accent2">
            <a:lumMod val="40000"/>
            <a:lumOff val="60000"/>
          </a:schemeClr>
        </a:solidFill>
      </dgm:spPr>
      <dgm:t>
        <a:bodyPr/>
        <a:lstStyle/>
        <a:p>
          <a:r>
            <a:rPr lang="pt-BR" sz="1800" dirty="0" smtClean="0"/>
            <a:t>Direção</a:t>
          </a:r>
          <a:endParaRPr lang="pt-BR" sz="1800" dirty="0"/>
        </a:p>
      </dgm:t>
    </dgm:pt>
    <dgm:pt modelId="{387873F9-EE17-48DF-A5B3-16216D574BE1}" type="parTrans" cxnId="{9D7A8E76-BEE3-4D79-9011-00524195F932}">
      <dgm:prSet/>
      <dgm:spPr/>
      <dgm:t>
        <a:bodyPr/>
        <a:lstStyle/>
        <a:p>
          <a:endParaRPr lang="pt-BR"/>
        </a:p>
      </dgm:t>
    </dgm:pt>
    <dgm:pt modelId="{3D25683F-AF39-466D-8E5A-7AF69E156C96}" type="sibTrans" cxnId="{9D7A8E76-BEE3-4D79-9011-00524195F932}">
      <dgm:prSet/>
      <dgm:spPr/>
      <dgm:t>
        <a:bodyPr/>
        <a:lstStyle/>
        <a:p>
          <a:endParaRPr lang="pt-BR"/>
        </a:p>
      </dgm:t>
    </dgm:pt>
    <dgm:pt modelId="{8D2CA474-0AF4-4316-B140-B4225F605147}">
      <dgm:prSet phldrT="[Texto]"/>
      <dgm:spPr>
        <a:solidFill>
          <a:schemeClr val="accent1">
            <a:lumMod val="20000"/>
            <a:lumOff val="80000"/>
          </a:schemeClr>
        </a:solidFill>
        <a:ln>
          <a:solidFill>
            <a:schemeClr val="accent1">
              <a:lumMod val="20000"/>
              <a:lumOff val="80000"/>
            </a:schemeClr>
          </a:solidFill>
        </a:ln>
      </dgm:spPr>
      <dgm:t>
        <a:bodyPr/>
        <a:lstStyle/>
        <a:p>
          <a:r>
            <a:rPr lang="pt-BR" dirty="0" smtClean="0"/>
            <a:t>Diretor</a:t>
          </a:r>
          <a:endParaRPr lang="pt-BR" dirty="0"/>
        </a:p>
      </dgm:t>
    </dgm:pt>
    <dgm:pt modelId="{9F20F78D-D74C-463A-A55F-EBFF217365BE}" type="parTrans" cxnId="{3A7642E3-7684-4874-8333-B6EB0D668505}">
      <dgm:prSet/>
      <dgm:spPr/>
      <dgm:t>
        <a:bodyPr/>
        <a:lstStyle/>
        <a:p>
          <a:endParaRPr lang="pt-BR"/>
        </a:p>
      </dgm:t>
    </dgm:pt>
    <dgm:pt modelId="{9A6DEB1A-CC06-462D-B8C7-C34911CA3066}" type="sibTrans" cxnId="{3A7642E3-7684-4874-8333-B6EB0D668505}">
      <dgm:prSet/>
      <dgm:spPr/>
      <dgm:t>
        <a:bodyPr/>
        <a:lstStyle/>
        <a:p>
          <a:endParaRPr lang="pt-BR"/>
        </a:p>
      </dgm:t>
    </dgm:pt>
    <dgm:pt modelId="{95B07EE0-1558-4F44-A356-D542E732D511}">
      <dgm:prSet phldrT="[Texto]"/>
      <dgm:spPr>
        <a:solidFill>
          <a:schemeClr val="accent1">
            <a:lumMod val="20000"/>
            <a:lumOff val="80000"/>
          </a:schemeClr>
        </a:solidFill>
        <a:ln>
          <a:solidFill>
            <a:schemeClr val="accent1">
              <a:lumMod val="20000"/>
              <a:lumOff val="80000"/>
            </a:schemeClr>
          </a:solidFill>
        </a:ln>
      </dgm:spPr>
      <dgm:t>
        <a:bodyPr/>
        <a:lstStyle/>
        <a:p>
          <a:r>
            <a:rPr lang="pt-BR" dirty="0" smtClean="0"/>
            <a:t>Vice-diretor</a:t>
          </a:r>
          <a:endParaRPr lang="pt-BR" dirty="0"/>
        </a:p>
      </dgm:t>
    </dgm:pt>
    <dgm:pt modelId="{9AB523B4-3EE0-4D16-88F0-187C72DD04A4}" type="parTrans" cxnId="{30631694-11DB-46DF-83BC-C0E554909587}">
      <dgm:prSet/>
      <dgm:spPr/>
      <dgm:t>
        <a:bodyPr/>
        <a:lstStyle/>
        <a:p>
          <a:endParaRPr lang="pt-BR"/>
        </a:p>
      </dgm:t>
    </dgm:pt>
    <dgm:pt modelId="{942288D1-C045-49B8-820A-CAFE931D4720}" type="sibTrans" cxnId="{30631694-11DB-46DF-83BC-C0E554909587}">
      <dgm:prSet/>
      <dgm:spPr/>
      <dgm:t>
        <a:bodyPr/>
        <a:lstStyle/>
        <a:p>
          <a:endParaRPr lang="pt-BR"/>
        </a:p>
      </dgm:t>
    </dgm:pt>
    <dgm:pt modelId="{FCE65E01-AB18-4C8E-A7B8-DBE599C0140A}">
      <dgm:prSet phldrT="[Texto]"/>
      <dgm:spPr>
        <a:solidFill>
          <a:schemeClr val="accent1">
            <a:lumMod val="20000"/>
            <a:lumOff val="80000"/>
          </a:schemeClr>
        </a:solidFill>
        <a:ln>
          <a:solidFill>
            <a:schemeClr val="accent1">
              <a:lumMod val="20000"/>
              <a:lumOff val="80000"/>
            </a:schemeClr>
          </a:solidFill>
        </a:ln>
      </dgm:spPr>
      <dgm:t>
        <a:bodyPr/>
        <a:lstStyle/>
        <a:p>
          <a:r>
            <a:rPr lang="pt-BR" dirty="0" smtClean="0"/>
            <a:t>Secretária Executiva</a:t>
          </a:r>
          <a:endParaRPr lang="pt-BR" dirty="0"/>
        </a:p>
      </dgm:t>
    </dgm:pt>
    <dgm:pt modelId="{C0B93468-F25E-4B48-BEF6-9E9B7B45BA01}" type="parTrans" cxnId="{12BCA0D8-7202-42AD-AD94-A1108FDAC95B}">
      <dgm:prSet/>
      <dgm:spPr/>
      <dgm:t>
        <a:bodyPr/>
        <a:lstStyle/>
        <a:p>
          <a:endParaRPr lang="pt-BR"/>
        </a:p>
      </dgm:t>
    </dgm:pt>
    <dgm:pt modelId="{93DF6AF1-5E31-4869-BC5B-867FF1A3659A}" type="sibTrans" cxnId="{12BCA0D8-7202-42AD-AD94-A1108FDAC95B}">
      <dgm:prSet/>
      <dgm:spPr/>
      <dgm:t>
        <a:bodyPr/>
        <a:lstStyle/>
        <a:p>
          <a:endParaRPr lang="pt-BR"/>
        </a:p>
      </dgm:t>
    </dgm:pt>
    <dgm:pt modelId="{2026AEFC-98CE-4F04-9EFD-E762C0E99B6D}">
      <dgm:prSet/>
      <dgm:spPr>
        <a:solidFill>
          <a:schemeClr val="accent1">
            <a:lumMod val="20000"/>
            <a:lumOff val="80000"/>
          </a:schemeClr>
        </a:solidFill>
        <a:ln>
          <a:solidFill>
            <a:schemeClr val="accent1">
              <a:lumMod val="20000"/>
              <a:lumOff val="80000"/>
            </a:schemeClr>
          </a:solidFill>
        </a:ln>
      </dgm:spPr>
      <dgm:t>
        <a:bodyPr/>
        <a:lstStyle/>
        <a:p>
          <a:r>
            <a:rPr lang="pt-BR" dirty="0" smtClean="0"/>
            <a:t>Administrador</a:t>
          </a:r>
          <a:endParaRPr lang="pt-BR" dirty="0"/>
        </a:p>
      </dgm:t>
    </dgm:pt>
    <dgm:pt modelId="{1E66AAF1-0413-4B6A-86A9-522B95BC7212}" type="parTrans" cxnId="{D285624B-8989-42A1-BE19-3FD401C8B909}">
      <dgm:prSet/>
      <dgm:spPr/>
      <dgm:t>
        <a:bodyPr/>
        <a:lstStyle/>
        <a:p>
          <a:endParaRPr lang="pt-BR"/>
        </a:p>
      </dgm:t>
    </dgm:pt>
    <dgm:pt modelId="{7DE35DB3-31F7-4476-836D-45FFF1955DFE}" type="sibTrans" cxnId="{D285624B-8989-42A1-BE19-3FD401C8B909}">
      <dgm:prSet/>
      <dgm:spPr/>
      <dgm:t>
        <a:bodyPr/>
        <a:lstStyle/>
        <a:p>
          <a:endParaRPr lang="pt-BR"/>
        </a:p>
      </dgm:t>
    </dgm:pt>
    <dgm:pt modelId="{574630D7-04FC-4955-ACA5-3597330D1C22}">
      <dgm:prSet/>
      <dgm:spPr>
        <a:solidFill>
          <a:schemeClr val="accent1">
            <a:lumMod val="20000"/>
            <a:lumOff val="80000"/>
          </a:schemeClr>
        </a:solidFill>
        <a:ln>
          <a:solidFill>
            <a:schemeClr val="accent1">
              <a:lumMod val="20000"/>
              <a:lumOff val="80000"/>
            </a:schemeClr>
          </a:solidFill>
        </a:ln>
      </dgm:spPr>
      <dgm:t>
        <a:bodyPr/>
        <a:lstStyle/>
        <a:p>
          <a:r>
            <a:rPr lang="pt-BR" dirty="0" smtClean="0"/>
            <a:t>Técnico em Assuntos Educacionais</a:t>
          </a:r>
          <a:endParaRPr lang="pt-BR" dirty="0"/>
        </a:p>
      </dgm:t>
    </dgm:pt>
    <dgm:pt modelId="{721903EC-E6D8-4396-83E3-7450460C0FBC}" type="parTrans" cxnId="{FECCE1D8-2C24-43D9-BC0F-06F49D03089F}">
      <dgm:prSet/>
      <dgm:spPr/>
      <dgm:t>
        <a:bodyPr/>
        <a:lstStyle/>
        <a:p>
          <a:endParaRPr lang="pt-BR"/>
        </a:p>
      </dgm:t>
    </dgm:pt>
    <dgm:pt modelId="{EFB8A552-C87C-46BF-A957-F47DDA976552}" type="sibTrans" cxnId="{FECCE1D8-2C24-43D9-BC0F-06F49D03089F}">
      <dgm:prSet/>
      <dgm:spPr/>
      <dgm:t>
        <a:bodyPr/>
        <a:lstStyle/>
        <a:p>
          <a:endParaRPr lang="pt-BR"/>
        </a:p>
      </dgm:t>
    </dgm:pt>
    <dgm:pt modelId="{FD1EC15F-EB5C-4542-970F-20B86CA471E2}" type="pres">
      <dgm:prSet presAssocID="{19436DB1-1FD9-4B71-A472-E89DB6DFF775}" presName="Name0" presStyleCnt="0">
        <dgm:presLayoutVars>
          <dgm:chPref val="1"/>
          <dgm:dir/>
          <dgm:animOne val="branch"/>
          <dgm:animLvl val="lvl"/>
          <dgm:resizeHandles val="exact"/>
        </dgm:presLayoutVars>
      </dgm:prSet>
      <dgm:spPr/>
      <dgm:t>
        <a:bodyPr/>
        <a:lstStyle/>
        <a:p>
          <a:endParaRPr lang="pt-BR"/>
        </a:p>
      </dgm:t>
    </dgm:pt>
    <dgm:pt modelId="{D3A1D090-0D07-4881-B4DB-DE91D564631E}" type="pres">
      <dgm:prSet presAssocID="{DFED6AF5-8EA7-4C5A-9FCF-16B20AF382C9}" presName="root1" presStyleCnt="0"/>
      <dgm:spPr/>
      <dgm:t>
        <a:bodyPr/>
        <a:lstStyle/>
        <a:p>
          <a:endParaRPr lang="pt-BR"/>
        </a:p>
      </dgm:t>
    </dgm:pt>
    <dgm:pt modelId="{E2836DD0-13B2-410E-854D-B1D17EC33D8A}" type="pres">
      <dgm:prSet presAssocID="{DFED6AF5-8EA7-4C5A-9FCF-16B20AF382C9}" presName="LevelOneTextNode" presStyleLbl="node0" presStyleIdx="0" presStyleCnt="1" custAng="5400000" custScaleX="155215" custScaleY="41203" custLinFactNeighborX="-5895" custLinFactNeighborY="1416">
        <dgm:presLayoutVars>
          <dgm:chPref val="3"/>
        </dgm:presLayoutVars>
      </dgm:prSet>
      <dgm:spPr/>
      <dgm:t>
        <a:bodyPr/>
        <a:lstStyle/>
        <a:p>
          <a:endParaRPr lang="pt-BR"/>
        </a:p>
      </dgm:t>
    </dgm:pt>
    <dgm:pt modelId="{7FB36290-CDF4-404E-A85F-278600608341}" type="pres">
      <dgm:prSet presAssocID="{DFED6AF5-8EA7-4C5A-9FCF-16B20AF382C9}" presName="level2hierChild" presStyleCnt="0"/>
      <dgm:spPr/>
      <dgm:t>
        <a:bodyPr/>
        <a:lstStyle/>
        <a:p>
          <a:endParaRPr lang="pt-BR"/>
        </a:p>
      </dgm:t>
    </dgm:pt>
    <dgm:pt modelId="{E3A88CDD-8D80-473E-86B2-66ED89ABA25B}" type="pres">
      <dgm:prSet presAssocID="{9F20F78D-D74C-463A-A55F-EBFF217365BE}" presName="conn2-1" presStyleLbl="parChTrans1D2" presStyleIdx="0" presStyleCnt="5"/>
      <dgm:spPr/>
      <dgm:t>
        <a:bodyPr/>
        <a:lstStyle/>
        <a:p>
          <a:endParaRPr lang="pt-BR"/>
        </a:p>
      </dgm:t>
    </dgm:pt>
    <dgm:pt modelId="{CDC6098F-9E27-4BD6-9E46-1335B999A4AB}" type="pres">
      <dgm:prSet presAssocID="{9F20F78D-D74C-463A-A55F-EBFF217365BE}" presName="connTx" presStyleLbl="parChTrans1D2" presStyleIdx="0" presStyleCnt="5"/>
      <dgm:spPr/>
      <dgm:t>
        <a:bodyPr/>
        <a:lstStyle/>
        <a:p>
          <a:endParaRPr lang="pt-BR"/>
        </a:p>
      </dgm:t>
    </dgm:pt>
    <dgm:pt modelId="{21B38969-9AE1-4E9E-BDCF-F64FB1EB5C85}" type="pres">
      <dgm:prSet presAssocID="{8D2CA474-0AF4-4316-B140-B4225F605147}" presName="root2" presStyleCnt="0"/>
      <dgm:spPr/>
      <dgm:t>
        <a:bodyPr/>
        <a:lstStyle/>
        <a:p>
          <a:endParaRPr lang="pt-BR"/>
        </a:p>
      </dgm:t>
    </dgm:pt>
    <dgm:pt modelId="{859C1111-5A14-4FCB-B539-38FCE6E705A9}" type="pres">
      <dgm:prSet presAssocID="{8D2CA474-0AF4-4316-B140-B4225F605147}" presName="LevelTwoTextNode" presStyleLbl="node2" presStyleIdx="0" presStyleCnt="5">
        <dgm:presLayoutVars>
          <dgm:chPref val="3"/>
        </dgm:presLayoutVars>
      </dgm:prSet>
      <dgm:spPr/>
      <dgm:t>
        <a:bodyPr/>
        <a:lstStyle/>
        <a:p>
          <a:endParaRPr lang="pt-BR"/>
        </a:p>
      </dgm:t>
    </dgm:pt>
    <dgm:pt modelId="{9CF98E90-0A9F-44CF-9BFE-501CD10B14EE}" type="pres">
      <dgm:prSet presAssocID="{8D2CA474-0AF4-4316-B140-B4225F605147}" presName="level3hierChild" presStyleCnt="0"/>
      <dgm:spPr/>
      <dgm:t>
        <a:bodyPr/>
        <a:lstStyle/>
        <a:p>
          <a:endParaRPr lang="pt-BR"/>
        </a:p>
      </dgm:t>
    </dgm:pt>
    <dgm:pt modelId="{B1B0A1F8-C301-490C-AEFB-C1F643F26380}" type="pres">
      <dgm:prSet presAssocID="{9AB523B4-3EE0-4D16-88F0-187C72DD04A4}" presName="conn2-1" presStyleLbl="parChTrans1D2" presStyleIdx="1" presStyleCnt="5"/>
      <dgm:spPr/>
      <dgm:t>
        <a:bodyPr/>
        <a:lstStyle/>
        <a:p>
          <a:endParaRPr lang="pt-BR"/>
        </a:p>
      </dgm:t>
    </dgm:pt>
    <dgm:pt modelId="{1FDCBDBD-F22D-4F32-A75D-EC59F03B0E83}" type="pres">
      <dgm:prSet presAssocID="{9AB523B4-3EE0-4D16-88F0-187C72DD04A4}" presName="connTx" presStyleLbl="parChTrans1D2" presStyleIdx="1" presStyleCnt="5"/>
      <dgm:spPr/>
      <dgm:t>
        <a:bodyPr/>
        <a:lstStyle/>
        <a:p>
          <a:endParaRPr lang="pt-BR"/>
        </a:p>
      </dgm:t>
    </dgm:pt>
    <dgm:pt modelId="{E9FA0A68-3339-482E-A3EE-DA008B42BD16}" type="pres">
      <dgm:prSet presAssocID="{95B07EE0-1558-4F44-A356-D542E732D511}" presName="root2" presStyleCnt="0"/>
      <dgm:spPr/>
      <dgm:t>
        <a:bodyPr/>
        <a:lstStyle/>
        <a:p>
          <a:endParaRPr lang="pt-BR"/>
        </a:p>
      </dgm:t>
    </dgm:pt>
    <dgm:pt modelId="{A9760F1B-AF9B-44AF-A92D-E6EB1B213D0E}" type="pres">
      <dgm:prSet presAssocID="{95B07EE0-1558-4F44-A356-D542E732D511}" presName="LevelTwoTextNode" presStyleLbl="node2" presStyleIdx="1" presStyleCnt="5">
        <dgm:presLayoutVars>
          <dgm:chPref val="3"/>
        </dgm:presLayoutVars>
      </dgm:prSet>
      <dgm:spPr/>
      <dgm:t>
        <a:bodyPr/>
        <a:lstStyle/>
        <a:p>
          <a:endParaRPr lang="pt-BR"/>
        </a:p>
      </dgm:t>
    </dgm:pt>
    <dgm:pt modelId="{39E36D42-DC4A-4FBF-8AAB-288624ACBF06}" type="pres">
      <dgm:prSet presAssocID="{95B07EE0-1558-4F44-A356-D542E732D511}" presName="level3hierChild" presStyleCnt="0"/>
      <dgm:spPr/>
      <dgm:t>
        <a:bodyPr/>
        <a:lstStyle/>
        <a:p>
          <a:endParaRPr lang="pt-BR"/>
        </a:p>
      </dgm:t>
    </dgm:pt>
    <dgm:pt modelId="{5EBE956A-69C9-43C3-A161-CFFE8F9CB431}" type="pres">
      <dgm:prSet presAssocID="{C0B93468-F25E-4B48-BEF6-9E9B7B45BA01}" presName="conn2-1" presStyleLbl="parChTrans1D2" presStyleIdx="2" presStyleCnt="5"/>
      <dgm:spPr/>
      <dgm:t>
        <a:bodyPr/>
        <a:lstStyle/>
        <a:p>
          <a:endParaRPr lang="pt-BR"/>
        </a:p>
      </dgm:t>
    </dgm:pt>
    <dgm:pt modelId="{C6BEC5B7-717A-4DED-A70B-B9E96AD2D15E}" type="pres">
      <dgm:prSet presAssocID="{C0B93468-F25E-4B48-BEF6-9E9B7B45BA01}" presName="connTx" presStyleLbl="parChTrans1D2" presStyleIdx="2" presStyleCnt="5"/>
      <dgm:spPr/>
      <dgm:t>
        <a:bodyPr/>
        <a:lstStyle/>
        <a:p>
          <a:endParaRPr lang="pt-BR"/>
        </a:p>
      </dgm:t>
    </dgm:pt>
    <dgm:pt modelId="{85181A30-CC56-4246-8D39-08B46E00A470}" type="pres">
      <dgm:prSet presAssocID="{FCE65E01-AB18-4C8E-A7B8-DBE599C0140A}" presName="root2" presStyleCnt="0"/>
      <dgm:spPr/>
      <dgm:t>
        <a:bodyPr/>
        <a:lstStyle/>
        <a:p>
          <a:endParaRPr lang="pt-BR"/>
        </a:p>
      </dgm:t>
    </dgm:pt>
    <dgm:pt modelId="{C2BCC6D8-0EF4-4C52-8E49-7495E77B6B87}" type="pres">
      <dgm:prSet presAssocID="{FCE65E01-AB18-4C8E-A7B8-DBE599C0140A}" presName="LevelTwoTextNode" presStyleLbl="node2" presStyleIdx="2" presStyleCnt="5">
        <dgm:presLayoutVars>
          <dgm:chPref val="3"/>
        </dgm:presLayoutVars>
      </dgm:prSet>
      <dgm:spPr/>
      <dgm:t>
        <a:bodyPr/>
        <a:lstStyle/>
        <a:p>
          <a:endParaRPr lang="pt-BR"/>
        </a:p>
      </dgm:t>
    </dgm:pt>
    <dgm:pt modelId="{8262DA68-354F-494B-B297-233FD9BCF175}" type="pres">
      <dgm:prSet presAssocID="{FCE65E01-AB18-4C8E-A7B8-DBE599C0140A}" presName="level3hierChild" presStyleCnt="0"/>
      <dgm:spPr/>
      <dgm:t>
        <a:bodyPr/>
        <a:lstStyle/>
        <a:p>
          <a:endParaRPr lang="pt-BR"/>
        </a:p>
      </dgm:t>
    </dgm:pt>
    <dgm:pt modelId="{6D76731C-9812-4092-94E6-B1AFA9402E97}" type="pres">
      <dgm:prSet presAssocID="{1E66AAF1-0413-4B6A-86A9-522B95BC7212}" presName="conn2-1" presStyleLbl="parChTrans1D2" presStyleIdx="3" presStyleCnt="5"/>
      <dgm:spPr/>
      <dgm:t>
        <a:bodyPr/>
        <a:lstStyle/>
        <a:p>
          <a:endParaRPr lang="pt-BR"/>
        </a:p>
      </dgm:t>
    </dgm:pt>
    <dgm:pt modelId="{E9D1BF0E-CF4B-41D7-BA60-AFE9BE8AC4FF}" type="pres">
      <dgm:prSet presAssocID="{1E66AAF1-0413-4B6A-86A9-522B95BC7212}" presName="connTx" presStyleLbl="parChTrans1D2" presStyleIdx="3" presStyleCnt="5"/>
      <dgm:spPr/>
      <dgm:t>
        <a:bodyPr/>
        <a:lstStyle/>
        <a:p>
          <a:endParaRPr lang="pt-BR"/>
        </a:p>
      </dgm:t>
    </dgm:pt>
    <dgm:pt modelId="{7A1ADBF1-B401-4FAB-89FC-4C2A501C18F9}" type="pres">
      <dgm:prSet presAssocID="{2026AEFC-98CE-4F04-9EFD-E762C0E99B6D}" presName="root2" presStyleCnt="0"/>
      <dgm:spPr/>
      <dgm:t>
        <a:bodyPr/>
        <a:lstStyle/>
        <a:p>
          <a:endParaRPr lang="pt-BR"/>
        </a:p>
      </dgm:t>
    </dgm:pt>
    <dgm:pt modelId="{F9EE0506-5EC2-4119-BCE3-88A09885C863}" type="pres">
      <dgm:prSet presAssocID="{2026AEFC-98CE-4F04-9EFD-E762C0E99B6D}" presName="LevelTwoTextNode" presStyleLbl="node2" presStyleIdx="3" presStyleCnt="5">
        <dgm:presLayoutVars>
          <dgm:chPref val="3"/>
        </dgm:presLayoutVars>
      </dgm:prSet>
      <dgm:spPr/>
      <dgm:t>
        <a:bodyPr/>
        <a:lstStyle/>
        <a:p>
          <a:endParaRPr lang="pt-BR"/>
        </a:p>
      </dgm:t>
    </dgm:pt>
    <dgm:pt modelId="{09E72FB9-4F1B-4756-A717-0EB2ACC56D96}" type="pres">
      <dgm:prSet presAssocID="{2026AEFC-98CE-4F04-9EFD-E762C0E99B6D}" presName="level3hierChild" presStyleCnt="0"/>
      <dgm:spPr/>
      <dgm:t>
        <a:bodyPr/>
        <a:lstStyle/>
        <a:p>
          <a:endParaRPr lang="pt-BR"/>
        </a:p>
      </dgm:t>
    </dgm:pt>
    <dgm:pt modelId="{8BEB0BA2-0ED3-48C8-8EE8-55A77601B428}" type="pres">
      <dgm:prSet presAssocID="{721903EC-E6D8-4396-83E3-7450460C0FBC}" presName="conn2-1" presStyleLbl="parChTrans1D2" presStyleIdx="4" presStyleCnt="5"/>
      <dgm:spPr/>
      <dgm:t>
        <a:bodyPr/>
        <a:lstStyle/>
        <a:p>
          <a:endParaRPr lang="pt-BR"/>
        </a:p>
      </dgm:t>
    </dgm:pt>
    <dgm:pt modelId="{35859EDF-A3A0-401D-826F-C6955A5B09B3}" type="pres">
      <dgm:prSet presAssocID="{721903EC-E6D8-4396-83E3-7450460C0FBC}" presName="connTx" presStyleLbl="parChTrans1D2" presStyleIdx="4" presStyleCnt="5"/>
      <dgm:spPr/>
      <dgm:t>
        <a:bodyPr/>
        <a:lstStyle/>
        <a:p>
          <a:endParaRPr lang="pt-BR"/>
        </a:p>
      </dgm:t>
    </dgm:pt>
    <dgm:pt modelId="{C88B3262-FC9D-48F5-9C75-260F5F7FDB7E}" type="pres">
      <dgm:prSet presAssocID="{574630D7-04FC-4955-ACA5-3597330D1C22}" presName="root2" presStyleCnt="0"/>
      <dgm:spPr/>
      <dgm:t>
        <a:bodyPr/>
        <a:lstStyle/>
        <a:p>
          <a:endParaRPr lang="pt-BR"/>
        </a:p>
      </dgm:t>
    </dgm:pt>
    <dgm:pt modelId="{94F93FB0-B794-4FD1-8E8E-00295A16B67A}" type="pres">
      <dgm:prSet presAssocID="{574630D7-04FC-4955-ACA5-3597330D1C22}" presName="LevelTwoTextNode" presStyleLbl="node2" presStyleIdx="4" presStyleCnt="5">
        <dgm:presLayoutVars>
          <dgm:chPref val="3"/>
        </dgm:presLayoutVars>
      </dgm:prSet>
      <dgm:spPr/>
      <dgm:t>
        <a:bodyPr/>
        <a:lstStyle/>
        <a:p>
          <a:endParaRPr lang="pt-BR"/>
        </a:p>
      </dgm:t>
    </dgm:pt>
    <dgm:pt modelId="{2AFC7773-CDF6-4D08-BD07-2C37C83B060A}" type="pres">
      <dgm:prSet presAssocID="{574630D7-04FC-4955-ACA5-3597330D1C22}" presName="level3hierChild" presStyleCnt="0"/>
      <dgm:spPr/>
      <dgm:t>
        <a:bodyPr/>
        <a:lstStyle/>
        <a:p>
          <a:endParaRPr lang="pt-BR"/>
        </a:p>
      </dgm:t>
    </dgm:pt>
  </dgm:ptLst>
  <dgm:cxnLst>
    <dgm:cxn modelId="{1225FFEA-92D1-4654-B921-3AA2093E00B6}" type="presOf" srcId="{9AB523B4-3EE0-4D16-88F0-187C72DD04A4}" destId="{B1B0A1F8-C301-490C-AEFB-C1F643F26380}" srcOrd="0" destOrd="0" presId="urn:microsoft.com/office/officeart/2008/layout/HorizontalMultiLevelHierarchy"/>
    <dgm:cxn modelId="{A7BE7F2E-DB6C-4E3E-BC7B-B4CB4F0869CF}" type="presOf" srcId="{574630D7-04FC-4955-ACA5-3597330D1C22}" destId="{94F93FB0-B794-4FD1-8E8E-00295A16B67A}" srcOrd="0" destOrd="0" presId="urn:microsoft.com/office/officeart/2008/layout/HorizontalMultiLevelHierarchy"/>
    <dgm:cxn modelId="{9D7A8E76-BEE3-4D79-9011-00524195F932}" srcId="{19436DB1-1FD9-4B71-A472-E89DB6DFF775}" destId="{DFED6AF5-8EA7-4C5A-9FCF-16B20AF382C9}" srcOrd="0" destOrd="0" parTransId="{387873F9-EE17-48DF-A5B3-16216D574BE1}" sibTransId="{3D25683F-AF39-466D-8E5A-7AF69E156C96}"/>
    <dgm:cxn modelId="{2821CA79-3C33-45F8-B655-0E072646A0B7}" type="presOf" srcId="{8D2CA474-0AF4-4316-B140-B4225F605147}" destId="{859C1111-5A14-4FCB-B539-38FCE6E705A9}" srcOrd="0" destOrd="0" presId="urn:microsoft.com/office/officeart/2008/layout/HorizontalMultiLevelHierarchy"/>
    <dgm:cxn modelId="{96A2A965-EA2B-44AA-A80A-8D07393BBCB8}" type="presOf" srcId="{2026AEFC-98CE-4F04-9EFD-E762C0E99B6D}" destId="{F9EE0506-5EC2-4119-BCE3-88A09885C863}" srcOrd="0" destOrd="0" presId="urn:microsoft.com/office/officeart/2008/layout/HorizontalMultiLevelHierarchy"/>
    <dgm:cxn modelId="{7472500C-92C4-4B1E-8958-1C2A5503E180}" type="presOf" srcId="{C0B93468-F25E-4B48-BEF6-9E9B7B45BA01}" destId="{C6BEC5B7-717A-4DED-A70B-B9E96AD2D15E}" srcOrd="1" destOrd="0" presId="urn:microsoft.com/office/officeart/2008/layout/HorizontalMultiLevelHierarchy"/>
    <dgm:cxn modelId="{42004A23-F5FF-4F85-9156-0AF86384DB52}" type="presOf" srcId="{721903EC-E6D8-4396-83E3-7450460C0FBC}" destId="{35859EDF-A3A0-401D-826F-C6955A5B09B3}" srcOrd="1" destOrd="0" presId="urn:microsoft.com/office/officeart/2008/layout/HorizontalMultiLevelHierarchy"/>
    <dgm:cxn modelId="{9839196D-497A-4C91-A532-F0C24298AC07}" type="presOf" srcId="{9F20F78D-D74C-463A-A55F-EBFF217365BE}" destId="{E3A88CDD-8D80-473E-86B2-66ED89ABA25B}" srcOrd="0" destOrd="0" presId="urn:microsoft.com/office/officeart/2008/layout/HorizontalMultiLevelHierarchy"/>
    <dgm:cxn modelId="{FECCE1D8-2C24-43D9-BC0F-06F49D03089F}" srcId="{DFED6AF5-8EA7-4C5A-9FCF-16B20AF382C9}" destId="{574630D7-04FC-4955-ACA5-3597330D1C22}" srcOrd="4" destOrd="0" parTransId="{721903EC-E6D8-4396-83E3-7450460C0FBC}" sibTransId="{EFB8A552-C87C-46BF-A957-F47DDA976552}"/>
    <dgm:cxn modelId="{AE54FFA4-343C-4A5B-89BE-5B6B6468A15F}" type="presOf" srcId="{1E66AAF1-0413-4B6A-86A9-522B95BC7212}" destId="{6D76731C-9812-4092-94E6-B1AFA9402E97}" srcOrd="0" destOrd="0" presId="urn:microsoft.com/office/officeart/2008/layout/HorizontalMultiLevelHierarchy"/>
    <dgm:cxn modelId="{3A7642E3-7684-4874-8333-B6EB0D668505}" srcId="{DFED6AF5-8EA7-4C5A-9FCF-16B20AF382C9}" destId="{8D2CA474-0AF4-4316-B140-B4225F605147}" srcOrd="0" destOrd="0" parTransId="{9F20F78D-D74C-463A-A55F-EBFF217365BE}" sibTransId="{9A6DEB1A-CC06-462D-B8C7-C34911CA3066}"/>
    <dgm:cxn modelId="{D285624B-8989-42A1-BE19-3FD401C8B909}" srcId="{DFED6AF5-8EA7-4C5A-9FCF-16B20AF382C9}" destId="{2026AEFC-98CE-4F04-9EFD-E762C0E99B6D}" srcOrd="3" destOrd="0" parTransId="{1E66AAF1-0413-4B6A-86A9-522B95BC7212}" sibTransId="{7DE35DB3-31F7-4476-836D-45FFF1955DFE}"/>
    <dgm:cxn modelId="{CF79D86F-6FE0-49CE-9193-04C0D43E9AFB}" type="presOf" srcId="{DFED6AF5-8EA7-4C5A-9FCF-16B20AF382C9}" destId="{E2836DD0-13B2-410E-854D-B1D17EC33D8A}" srcOrd="0" destOrd="0" presId="urn:microsoft.com/office/officeart/2008/layout/HorizontalMultiLevelHierarchy"/>
    <dgm:cxn modelId="{12BCA0D8-7202-42AD-AD94-A1108FDAC95B}" srcId="{DFED6AF5-8EA7-4C5A-9FCF-16B20AF382C9}" destId="{FCE65E01-AB18-4C8E-A7B8-DBE599C0140A}" srcOrd="2" destOrd="0" parTransId="{C0B93468-F25E-4B48-BEF6-9E9B7B45BA01}" sibTransId="{93DF6AF1-5E31-4869-BC5B-867FF1A3659A}"/>
    <dgm:cxn modelId="{23C84F3D-7F21-4E5A-ACD0-2E2FABEAE828}" type="presOf" srcId="{721903EC-E6D8-4396-83E3-7450460C0FBC}" destId="{8BEB0BA2-0ED3-48C8-8EE8-55A77601B428}" srcOrd="0" destOrd="0" presId="urn:microsoft.com/office/officeart/2008/layout/HorizontalMultiLevelHierarchy"/>
    <dgm:cxn modelId="{E9746560-E8A9-4A68-9598-93ABC5CBAA3B}" type="presOf" srcId="{1E66AAF1-0413-4B6A-86A9-522B95BC7212}" destId="{E9D1BF0E-CF4B-41D7-BA60-AFE9BE8AC4FF}" srcOrd="1" destOrd="0" presId="urn:microsoft.com/office/officeart/2008/layout/HorizontalMultiLevelHierarchy"/>
    <dgm:cxn modelId="{271C62F0-9E0D-4F2F-A6AF-1B6F910F8578}" type="presOf" srcId="{95B07EE0-1558-4F44-A356-D542E732D511}" destId="{A9760F1B-AF9B-44AF-A92D-E6EB1B213D0E}" srcOrd="0" destOrd="0" presId="urn:microsoft.com/office/officeart/2008/layout/HorizontalMultiLevelHierarchy"/>
    <dgm:cxn modelId="{30631694-11DB-46DF-83BC-C0E554909587}" srcId="{DFED6AF5-8EA7-4C5A-9FCF-16B20AF382C9}" destId="{95B07EE0-1558-4F44-A356-D542E732D511}" srcOrd="1" destOrd="0" parTransId="{9AB523B4-3EE0-4D16-88F0-187C72DD04A4}" sibTransId="{942288D1-C045-49B8-820A-CAFE931D4720}"/>
    <dgm:cxn modelId="{464E66B5-26A6-4D84-8B15-91A4609C0E8C}" type="presOf" srcId="{19436DB1-1FD9-4B71-A472-E89DB6DFF775}" destId="{FD1EC15F-EB5C-4542-970F-20B86CA471E2}" srcOrd="0" destOrd="0" presId="urn:microsoft.com/office/officeart/2008/layout/HorizontalMultiLevelHierarchy"/>
    <dgm:cxn modelId="{C480324C-12E0-4F42-9DD4-A0233A8B7D6E}" type="presOf" srcId="{FCE65E01-AB18-4C8E-A7B8-DBE599C0140A}" destId="{C2BCC6D8-0EF4-4C52-8E49-7495E77B6B87}" srcOrd="0" destOrd="0" presId="urn:microsoft.com/office/officeart/2008/layout/HorizontalMultiLevelHierarchy"/>
    <dgm:cxn modelId="{1D660921-2EE1-4675-8126-EAFC1001B20A}" type="presOf" srcId="{C0B93468-F25E-4B48-BEF6-9E9B7B45BA01}" destId="{5EBE956A-69C9-43C3-A161-CFFE8F9CB431}" srcOrd="0" destOrd="0" presId="urn:microsoft.com/office/officeart/2008/layout/HorizontalMultiLevelHierarchy"/>
    <dgm:cxn modelId="{0C55A649-AE8B-4CE8-BCA7-EB021638B0F2}" type="presOf" srcId="{9AB523B4-3EE0-4D16-88F0-187C72DD04A4}" destId="{1FDCBDBD-F22D-4F32-A75D-EC59F03B0E83}" srcOrd="1" destOrd="0" presId="urn:microsoft.com/office/officeart/2008/layout/HorizontalMultiLevelHierarchy"/>
    <dgm:cxn modelId="{253ED127-8929-48CC-8B6D-946D3CCAE2B6}" type="presOf" srcId="{9F20F78D-D74C-463A-A55F-EBFF217365BE}" destId="{CDC6098F-9E27-4BD6-9E46-1335B999A4AB}" srcOrd="1" destOrd="0" presId="urn:microsoft.com/office/officeart/2008/layout/HorizontalMultiLevelHierarchy"/>
    <dgm:cxn modelId="{226B4311-2797-4F1F-9C58-726DA6FEC884}" type="presParOf" srcId="{FD1EC15F-EB5C-4542-970F-20B86CA471E2}" destId="{D3A1D090-0D07-4881-B4DB-DE91D564631E}" srcOrd="0" destOrd="0" presId="urn:microsoft.com/office/officeart/2008/layout/HorizontalMultiLevelHierarchy"/>
    <dgm:cxn modelId="{985DC1CB-25C7-4548-9800-DB1170B59D2C}" type="presParOf" srcId="{D3A1D090-0D07-4881-B4DB-DE91D564631E}" destId="{E2836DD0-13B2-410E-854D-B1D17EC33D8A}" srcOrd="0" destOrd="0" presId="urn:microsoft.com/office/officeart/2008/layout/HorizontalMultiLevelHierarchy"/>
    <dgm:cxn modelId="{32B976D8-27D3-44B4-B1BC-794D7DBE709C}" type="presParOf" srcId="{D3A1D090-0D07-4881-B4DB-DE91D564631E}" destId="{7FB36290-CDF4-404E-A85F-278600608341}" srcOrd="1" destOrd="0" presId="urn:microsoft.com/office/officeart/2008/layout/HorizontalMultiLevelHierarchy"/>
    <dgm:cxn modelId="{9A271547-7F02-4227-83A8-B1336A1BD1D5}" type="presParOf" srcId="{7FB36290-CDF4-404E-A85F-278600608341}" destId="{E3A88CDD-8D80-473E-86B2-66ED89ABA25B}" srcOrd="0" destOrd="0" presId="urn:microsoft.com/office/officeart/2008/layout/HorizontalMultiLevelHierarchy"/>
    <dgm:cxn modelId="{D5CAFEBC-8412-4886-960D-16E8A3588C97}" type="presParOf" srcId="{E3A88CDD-8D80-473E-86B2-66ED89ABA25B}" destId="{CDC6098F-9E27-4BD6-9E46-1335B999A4AB}" srcOrd="0" destOrd="0" presId="urn:microsoft.com/office/officeart/2008/layout/HorizontalMultiLevelHierarchy"/>
    <dgm:cxn modelId="{1D42EB4A-A68F-44B1-861E-9E1466F110B9}" type="presParOf" srcId="{7FB36290-CDF4-404E-A85F-278600608341}" destId="{21B38969-9AE1-4E9E-BDCF-F64FB1EB5C85}" srcOrd="1" destOrd="0" presId="urn:microsoft.com/office/officeart/2008/layout/HorizontalMultiLevelHierarchy"/>
    <dgm:cxn modelId="{8518604D-EDB9-4004-BAF2-F50A5822D46A}" type="presParOf" srcId="{21B38969-9AE1-4E9E-BDCF-F64FB1EB5C85}" destId="{859C1111-5A14-4FCB-B539-38FCE6E705A9}" srcOrd="0" destOrd="0" presId="urn:microsoft.com/office/officeart/2008/layout/HorizontalMultiLevelHierarchy"/>
    <dgm:cxn modelId="{0080388D-FCB5-463C-B39B-93B8FC2D9C31}" type="presParOf" srcId="{21B38969-9AE1-4E9E-BDCF-F64FB1EB5C85}" destId="{9CF98E90-0A9F-44CF-9BFE-501CD10B14EE}" srcOrd="1" destOrd="0" presId="urn:microsoft.com/office/officeart/2008/layout/HorizontalMultiLevelHierarchy"/>
    <dgm:cxn modelId="{A5E29A40-8014-4CE8-BBA5-71FC66D5B2B2}" type="presParOf" srcId="{7FB36290-CDF4-404E-A85F-278600608341}" destId="{B1B0A1F8-C301-490C-AEFB-C1F643F26380}" srcOrd="2" destOrd="0" presId="urn:microsoft.com/office/officeart/2008/layout/HorizontalMultiLevelHierarchy"/>
    <dgm:cxn modelId="{1497377F-FE53-4350-8D6D-8A237855E506}" type="presParOf" srcId="{B1B0A1F8-C301-490C-AEFB-C1F643F26380}" destId="{1FDCBDBD-F22D-4F32-A75D-EC59F03B0E83}" srcOrd="0" destOrd="0" presId="urn:microsoft.com/office/officeart/2008/layout/HorizontalMultiLevelHierarchy"/>
    <dgm:cxn modelId="{D891F767-7AC5-4E88-AD8B-55B863890196}" type="presParOf" srcId="{7FB36290-CDF4-404E-A85F-278600608341}" destId="{E9FA0A68-3339-482E-A3EE-DA008B42BD16}" srcOrd="3" destOrd="0" presId="urn:microsoft.com/office/officeart/2008/layout/HorizontalMultiLevelHierarchy"/>
    <dgm:cxn modelId="{F64A0103-D3B2-4A56-B554-9906D5FC87F5}" type="presParOf" srcId="{E9FA0A68-3339-482E-A3EE-DA008B42BD16}" destId="{A9760F1B-AF9B-44AF-A92D-E6EB1B213D0E}" srcOrd="0" destOrd="0" presId="urn:microsoft.com/office/officeart/2008/layout/HorizontalMultiLevelHierarchy"/>
    <dgm:cxn modelId="{5460983C-13B2-467F-9DA2-C1E453D738FD}" type="presParOf" srcId="{E9FA0A68-3339-482E-A3EE-DA008B42BD16}" destId="{39E36D42-DC4A-4FBF-8AAB-288624ACBF06}" srcOrd="1" destOrd="0" presId="urn:microsoft.com/office/officeart/2008/layout/HorizontalMultiLevelHierarchy"/>
    <dgm:cxn modelId="{34796D25-3BB6-423E-8C05-95D63F4E538F}" type="presParOf" srcId="{7FB36290-CDF4-404E-A85F-278600608341}" destId="{5EBE956A-69C9-43C3-A161-CFFE8F9CB431}" srcOrd="4" destOrd="0" presId="urn:microsoft.com/office/officeart/2008/layout/HorizontalMultiLevelHierarchy"/>
    <dgm:cxn modelId="{992E0ADE-0554-473C-9482-0C4B45EF05BA}" type="presParOf" srcId="{5EBE956A-69C9-43C3-A161-CFFE8F9CB431}" destId="{C6BEC5B7-717A-4DED-A70B-B9E96AD2D15E}" srcOrd="0" destOrd="0" presId="urn:microsoft.com/office/officeart/2008/layout/HorizontalMultiLevelHierarchy"/>
    <dgm:cxn modelId="{A6DB8744-3806-401D-8C34-175396C71041}" type="presParOf" srcId="{7FB36290-CDF4-404E-A85F-278600608341}" destId="{85181A30-CC56-4246-8D39-08B46E00A470}" srcOrd="5" destOrd="0" presId="urn:microsoft.com/office/officeart/2008/layout/HorizontalMultiLevelHierarchy"/>
    <dgm:cxn modelId="{33B8C03B-924F-4BCA-B198-9C5F13E1D113}" type="presParOf" srcId="{85181A30-CC56-4246-8D39-08B46E00A470}" destId="{C2BCC6D8-0EF4-4C52-8E49-7495E77B6B87}" srcOrd="0" destOrd="0" presId="urn:microsoft.com/office/officeart/2008/layout/HorizontalMultiLevelHierarchy"/>
    <dgm:cxn modelId="{A42808FE-6663-463C-86F6-DD6DFA2B7094}" type="presParOf" srcId="{85181A30-CC56-4246-8D39-08B46E00A470}" destId="{8262DA68-354F-494B-B297-233FD9BCF175}" srcOrd="1" destOrd="0" presId="urn:microsoft.com/office/officeart/2008/layout/HorizontalMultiLevelHierarchy"/>
    <dgm:cxn modelId="{577AB753-C65E-4BD5-ACF3-0F30598AF902}" type="presParOf" srcId="{7FB36290-CDF4-404E-A85F-278600608341}" destId="{6D76731C-9812-4092-94E6-B1AFA9402E97}" srcOrd="6" destOrd="0" presId="urn:microsoft.com/office/officeart/2008/layout/HorizontalMultiLevelHierarchy"/>
    <dgm:cxn modelId="{DEE35513-E83D-46F7-83D7-0E1B9B8A888E}" type="presParOf" srcId="{6D76731C-9812-4092-94E6-B1AFA9402E97}" destId="{E9D1BF0E-CF4B-41D7-BA60-AFE9BE8AC4FF}" srcOrd="0" destOrd="0" presId="urn:microsoft.com/office/officeart/2008/layout/HorizontalMultiLevelHierarchy"/>
    <dgm:cxn modelId="{CC955FE7-EE34-410F-891A-53C0C8C82046}" type="presParOf" srcId="{7FB36290-CDF4-404E-A85F-278600608341}" destId="{7A1ADBF1-B401-4FAB-89FC-4C2A501C18F9}" srcOrd="7" destOrd="0" presId="urn:microsoft.com/office/officeart/2008/layout/HorizontalMultiLevelHierarchy"/>
    <dgm:cxn modelId="{8CC5DC20-4816-4B51-BAA8-B071D3539DA3}" type="presParOf" srcId="{7A1ADBF1-B401-4FAB-89FC-4C2A501C18F9}" destId="{F9EE0506-5EC2-4119-BCE3-88A09885C863}" srcOrd="0" destOrd="0" presId="urn:microsoft.com/office/officeart/2008/layout/HorizontalMultiLevelHierarchy"/>
    <dgm:cxn modelId="{18F36D40-13FA-4FAE-9FB2-9AEC36280C15}" type="presParOf" srcId="{7A1ADBF1-B401-4FAB-89FC-4C2A501C18F9}" destId="{09E72FB9-4F1B-4756-A717-0EB2ACC56D96}" srcOrd="1" destOrd="0" presId="urn:microsoft.com/office/officeart/2008/layout/HorizontalMultiLevelHierarchy"/>
    <dgm:cxn modelId="{27F4BEC9-6023-4DED-8E4D-071D8AE5EDAE}" type="presParOf" srcId="{7FB36290-CDF4-404E-A85F-278600608341}" destId="{8BEB0BA2-0ED3-48C8-8EE8-55A77601B428}" srcOrd="8" destOrd="0" presId="urn:microsoft.com/office/officeart/2008/layout/HorizontalMultiLevelHierarchy"/>
    <dgm:cxn modelId="{01C9C74C-7656-4FD9-ACBC-6A1AA774AFAA}" type="presParOf" srcId="{8BEB0BA2-0ED3-48C8-8EE8-55A77601B428}" destId="{35859EDF-A3A0-401D-826F-C6955A5B09B3}" srcOrd="0" destOrd="0" presId="urn:microsoft.com/office/officeart/2008/layout/HorizontalMultiLevelHierarchy"/>
    <dgm:cxn modelId="{213FDEBB-8BE1-4BF9-84B2-95C5DFAB1DB2}" type="presParOf" srcId="{7FB36290-CDF4-404E-A85F-278600608341}" destId="{C88B3262-FC9D-48F5-9C75-260F5F7FDB7E}" srcOrd="9" destOrd="0" presId="urn:microsoft.com/office/officeart/2008/layout/HorizontalMultiLevelHierarchy"/>
    <dgm:cxn modelId="{58D4068B-5DD5-4567-8FB3-5F4CE0334E86}" type="presParOf" srcId="{C88B3262-FC9D-48F5-9C75-260F5F7FDB7E}" destId="{94F93FB0-B794-4FD1-8E8E-00295A16B67A}" srcOrd="0" destOrd="0" presId="urn:microsoft.com/office/officeart/2008/layout/HorizontalMultiLevelHierarchy"/>
    <dgm:cxn modelId="{8DE84B66-4B1F-49FB-87BE-B45090A6240B}" type="presParOf" srcId="{C88B3262-FC9D-48F5-9C75-260F5F7FDB7E}" destId="{2AFC7773-CDF6-4D08-BD07-2C37C83B060A}"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2E39635-C442-4968-BC7D-A76E42A8905D}"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pt-BR"/>
        </a:p>
      </dgm:t>
    </dgm:pt>
    <dgm:pt modelId="{3A750DB8-EBFC-47C7-BDA8-6D2F0623058A}">
      <dgm:prSet phldrT="[Texto]"/>
      <dgm:spPr/>
      <dgm:t>
        <a:bodyPr/>
        <a:lstStyle/>
        <a:p>
          <a:r>
            <a:rPr lang="pt-BR" dirty="0" smtClean="0"/>
            <a:t>Geologia</a:t>
          </a:r>
          <a:endParaRPr lang="pt-BR" dirty="0"/>
        </a:p>
      </dgm:t>
    </dgm:pt>
    <dgm:pt modelId="{F3B58450-25E9-4170-9779-B74DC1428A6B}" type="parTrans" cxnId="{24068642-2AEC-4EC0-956B-E8D3F765D920}">
      <dgm:prSet/>
      <dgm:spPr/>
      <dgm:t>
        <a:bodyPr/>
        <a:lstStyle/>
        <a:p>
          <a:endParaRPr lang="pt-BR"/>
        </a:p>
      </dgm:t>
    </dgm:pt>
    <dgm:pt modelId="{3FE5DD82-F493-461C-AB84-5339AF679F3C}" type="sibTrans" cxnId="{24068642-2AEC-4EC0-956B-E8D3F765D920}">
      <dgm:prSet/>
      <dgm:spPr/>
      <dgm:t>
        <a:bodyPr/>
        <a:lstStyle/>
        <a:p>
          <a:endParaRPr lang="pt-BR"/>
        </a:p>
      </dgm:t>
    </dgm:pt>
    <dgm:pt modelId="{C1C4E2B4-FF1F-46E1-9EBA-BC545522E010}">
      <dgm:prSet phldrT="[Texto]"/>
      <dgm:spPr/>
      <dgm:t>
        <a:bodyPr/>
        <a:lstStyle/>
        <a:p>
          <a:r>
            <a:rPr lang="pt-BR" dirty="0" smtClean="0"/>
            <a:t>Geofísica</a:t>
          </a:r>
          <a:endParaRPr lang="pt-BR" dirty="0"/>
        </a:p>
      </dgm:t>
    </dgm:pt>
    <dgm:pt modelId="{08ECAA7D-F30D-4DBD-9CD0-3119199CFD5A}" type="parTrans" cxnId="{094D0EB3-103E-477E-807E-2C642B4241ED}">
      <dgm:prSet/>
      <dgm:spPr/>
      <dgm:t>
        <a:bodyPr/>
        <a:lstStyle/>
        <a:p>
          <a:endParaRPr lang="pt-BR"/>
        </a:p>
      </dgm:t>
    </dgm:pt>
    <dgm:pt modelId="{51318847-4AF8-4B06-8034-3ED2ECC5537A}" type="sibTrans" cxnId="{094D0EB3-103E-477E-807E-2C642B4241ED}">
      <dgm:prSet/>
      <dgm:spPr/>
      <dgm:t>
        <a:bodyPr/>
        <a:lstStyle/>
        <a:p>
          <a:endParaRPr lang="pt-BR"/>
        </a:p>
      </dgm:t>
    </dgm:pt>
    <dgm:pt modelId="{BEDBE07E-3908-44A7-AA0D-BE4E98DD5C0E}">
      <dgm:prSet phldrT="[Texto]"/>
      <dgm:spPr/>
      <dgm:t>
        <a:bodyPr/>
        <a:lstStyle/>
        <a:p>
          <a:r>
            <a:rPr lang="pt-BR" dirty="0" smtClean="0"/>
            <a:t>Ciências Atmosférica</a:t>
          </a:r>
          <a:endParaRPr lang="pt-BR" dirty="0"/>
        </a:p>
      </dgm:t>
    </dgm:pt>
    <dgm:pt modelId="{C056545F-87CB-44FF-83A6-27C346F98F83}" type="parTrans" cxnId="{B0BF1085-E274-4F6B-85EB-0957A7B6AF62}">
      <dgm:prSet/>
      <dgm:spPr/>
      <dgm:t>
        <a:bodyPr/>
        <a:lstStyle/>
        <a:p>
          <a:endParaRPr lang="pt-BR"/>
        </a:p>
      </dgm:t>
    </dgm:pt>
    <dgm:pt modelId="{55855605-2708-4746-AEBE-9C36F2FABDAB}" type="sibTrans" cxnId="{B0BF1085-E274-4F6B-85EB-0957A7B6AF62}">
      <dgm:prSet/>
      <dgm:spPr/>
      <dgm:t>
        <a:bodyPr/>
        <a:lstStyle/>
        <a:p>
          <a:endParaRPr lang="pt-BR"/>
        </a:p>
      </dgm:t>
    </dgm:pt>
    <dgm:pt modelId="{54D7A81E-D182-4301-80D8-E33723187690}">
      <dgm:prSet/>
      <dgm:spPr/>
      <dgm:t>
        <a:bodyPr/>
        <a:lstStyle/>
        <a:p>
          <a:r>
            <a:rPr lang="pt-BR" dirty="0" smtClean="0"/>
            <a:t>BI em Ciências da Terra</a:t>
          </a:r>
          <a:endParaRPr lang="pt-BR" dirty="0"/>
        </a:p>
      </dgm:t>
    </dgm:pt>
    <dgm:pt modelId="{6D66FE25-01C2-4C09-8295-B2C55678CBE1}" type="parTrans" cxnId="{BF9CB02D-80EE-48FF-A0A9-047324F2C5F5}">
      <dgm:prSet/>
      <dgm:spPr/>
      <dgm:t>
        <a:bodyPr/>
        <a:lstStyle/>
        <a:p>
          <a:endParaRPr lang="pt-BR"/>
        </a:p>
      </dgm:t>
    </dgm:pt>
    <dgm:pt modelId="{1592A4A8-B635-4962-9B6C-66E8B19B7AE4}" type="sibTrans" cxnId="{BF9CB02D-80EE-48FF-A0A9-047324F2C5F5}">
      <dgm:prSet/>
      <dgm:spPr/>
      <dgm:t>
        <a:bodyPr/>
        <a:lstStyle/>
        <a:p>
          <a:endParaRPr lang="pt-BR"/>
        </a:p>
      </dgm:t>
    </dgm:pt>
    <dgm:pt modelId="{2F3F5FE3-EFC8-4877-B5D2-B63DEE819283}">
      <dgm:prSet phldrT="[Texto]"/>
      <dgm:spPr>
        <a:noFill/>
        <a:ln>
          <a:noFill/>
        </a:ln>
      </dgm:spPr>
      <dgm:t>
        <a:bodyPr/>
        <a:lstStyle/>
        <a:p>
          <a:endParaRPr lang="pt-BR" dirty="0"/>
        </a:p>
      </dgm:t>
    </dgm:pt>
    <dgm:pt modelId="{4A897184-45D3-4B8C-A0BC-05F362929F46}" type="sibTrans" cxnId="{C40FD23C-4D81-4224-BD56-F8523DD79516}">
      <dgm:prSet/>
      <dgm:spPr/>
      <dgm:t>
        <a:bodyPr/>
        <a:lstStyle/>
        <a:p>
          <a:endParaRPr lang="pt-BR"/>
        </a:p>
      </dgm:t>
    </dgm:pt>
    <dgm:pt modelId="{80ABD09E-C62D-4200-96BA-C273AD33B018}" type="parTrans" cxnId="{C40FD23C-4D81-4224-BD56-F8523DD79516}">
      <dgm:prSet/>
      <dgm:spPr/>
      <dgm:t>
        <a:bodyPr/>
        <a:lstStyle/>
        <a:p>
          <a:endParaRPr lang="pt-BR"/>
        </a:p>
      </dgm:t>
    </dgm:pt>
    <dgm:pt modelId="{CD982F8A-721D-481C-A594-7E09C72952BB}" type="pres">
      <dgm:prSet presAssocID="{B2E39635-C442-4968-BC7D-A76E42A8905D}" presName="hierChild1" presStyleCnt="0">
        <dgm:presLayoutVars>
          <dgm:orgChart val="1"/>
          <dgm:chPref val="1"/>
          <dgm:dir/>
          <dgm:animOne val="branch"/>
          <dgm:animLvl val="lvl"/>
          <dgm:resizeHandles/>
        </dgm:presLayoutVars>
      </dgm:prSet>
      <dgm:spPr/>
      <dgm:t>
        <a:bodyPr/>
        <a:lstStyle/>
        <a:p>
          <a:endParaRPr lang="pt-BR"/>
        </a:p>
      </dgm:t>
    </dgm:pt>
    <dgm:pt modelId="{86584BA9-8B0B-4B5A-9B83-6675A4F18F47}" type="pres">
      <dgm:prSet presAssocID="{2F3F5FE3-EFC8-4877-B5D2-B63DEE819283}" presName="hierRoot1" presStyleCnt="0">
        <dgm:presLayoutVars>
          <dgm:hierBranch val="init"/>
        </dgm:presLayoutVars>
      </dgm:prSet>
      <dgm:spPr/>
      <dgm:t>
        <a:bodyPr/>
        <a:lstStyle/>
        <a:p>
          <a:endParaRPr lang="pt-BR"/>
        </a:p>
      </dgm:t>
    </dgm:pt>
    <dgm:pt modelId="{E7E1D964-9F9C-4DA2-A489-B5024FF5B84F}" type="pres">
      <dgm:prSet presAssocID="{2F3F5FE3-EFC8-4877-B5D2-B63DEE819283}" presName="rootComposite1" presStyleCnt="0"/>
      <dgm:spPr/>
      <dgm:t>
        <a:bodyPr/>
        <a:lstStyle/>
        <a:p>
          <a:endParaRPr lang="pt-BR"/>
        </a:p>
      </dgm:t>
    </dgm:pt>
    <dgm:pt modelId="{B169E63C-225F-45A0-87BA-545E3D6540AC}" type="pres">
      <dgm:prSet presAssocID="{2F3F5FE3-EFC8-4877-B5D2-B63DEE819283}" presName="rootText1" presStyleLbl="node0" presStyleIdx="0" presStyleCnt="1">
        <dgm:presLayoutVars>
          <dgm:chPref val="3"/>
        </dgm:presLayoutVars>
      </dgm:prSet>
      <dgm:spPr/>
      <dgm:t>
        <a:bodyPr/>
        <a:lstStyle/>
        <a:p>
          <a:endParaRPr lang="pt-BR"/>
        </a:p>
      </dgm:t>
    </dgm:pt>
    <dgm:pt modelId="{158F3536-74DA-4668-B8F2-018FACF8A263}" type="pres">
      <dgm:prSet presAssocID="{2F3F5FE3-EFC8-4877-B5D2-B63DEE819283}" presName="rootConnector1" presStyleLbl="node1" presStyleIdx="0" presStyleCnt="0"/>
      <dgm:spPr/>
      <dgm:t>
        <a:bodyPr/>
        <a:lstStyle/>
        <a:p>
          <a:endParaRPr lang="pt-BR"/>
        </a:p>
      </dgm:t>
    </dgm:pt>
    <dgm:pt modelId="{85752824-12F9-4E2E-A37A-DFA54BFEFC46}" type="pres">
      <dgm:prSet presAssocID="{2F3F5FE3-EFC8-4877-B5D2-B63DEE819283}" presName="hierChild2" presStyleCnt="0"/>
      <dgm:spPr/>
      <dgm:t>
        <a:bodyPr/>
        <a:lstStyle/>
        <a:p>
          <a:endParaRPr lang="pt-BR"/>
        </a:p>
      </dgm:t>
    </dgm:pt>
    <dgm:pt modelId="{0E453518-741D-4DEF-80D2-8D3B239AF68E}" type="pres">
      <dgm:prSet presAssocID="{F3B58450-25E9-4170-9779-B74DC1428A6B}" presName="Name37" presStyleLbl="parChTrans1D2" presStyleIdx="0" presStyleCnt="4"/>
      <dgm:spPr/>
      <dgm:t>
        <a:bodyPr/>
        <a:lstStyle/>
        <a:p>
          <a:endParaRPr lang="pt-BR"/>
        </a:p>
      </dgm:t>
    </dgm:pt>
    <dgm:pt modelId="{CA6691C2-35B7-42E1-B4CC-57D926D22BF6}" type="pres">
      <dgm:prSet presAssocID="{3A750DB8-EBFC-47C7-BDA8-6D2F0623058A}" presName="hierRoot2" presStyleCnt="0">
        <dgm:presLayoutVars>
          <dgm:hierBranch val="init"/>
        </dgm:presLayoutVars>
      </dgm:prSet>
      <dgm:spPr/>
      <dgm:t>
        <a:bodyPr/>
        <a:lstStyle/>
        <a:p>
          <a:endParaRPr lang="pt-BR"/>
        </a:p>
      </dgm:t>
    </dgm:pt>
    <dgm:pt modelId="{DDA85EA9-21CA-4EAA-A414-C38916AB9FF4}" type="pres">
      <dgm:prSet presAssocID="{3A750DB8-EBFC-47C7-BDA8-6D2F0623058A}" presName="rootComposite" presStyleCnt="0"/>
      <dgm:spPr/>
      <dgm:t>
        <a:bodyPr/>
        <a:lstStyle/>
        <a:p>
          <a:endParaRPr lang="pt-BR"/>
        </a:p>
      </dgm:t>
    </dgm:pt>
    <dgm:pt modelId="{C2E96F45-6FD1-48EE-B398-43E49CA7D79A}" type="pres">
      <dgm:prSet presAssocID="{3A750DB8-EBFC-47C7-BDA8-6D2F0623058A}" presName="rootText" presStyleLbl="node2" presStyleIdx="0" presStyleCnt="4">
        <dgm:presLayoutVars>
          <dgm:chPref val="3"/>
        </dgm:presLayoutVars>
      </dgm:prSet>
      <dgm:spPr/>
      <dgm:t>
        <a:bodyPr/>
        <a:lstStyle/>
        <a:p>
          <a:endParaRPr lang="pt-BR"/>
        </a:p>
      </dgm:t>
    </dgm:pt>
    <dgm:pt modelId="{988F7AA8-82E1-4047-8F50-51A936A34E41}" type="pres">
      <dgm:prSet presAssocID="{3A750DB8-EBFC-47C7-BDA8-6D2F0623058A}" presName="rootConnector" presStyleLbl="node2" presStyleIdx="0" presStyleCnt="4"/>
      <dgm:spPr/>
      <dgm:t>
        <a:bodyPr/>
        <a:lstStyle/>
        <a:p>
          <a:endParaRPr lang="pt-BR"/>
        </a:p>
      </dgm:t>
    </dgm:pt>
    <dgm:pt modelId="{E0E8E208-0E46-4FC9-A5E9-84DC58063509}" type="pres">
      <dgm:prSet presAssocID="{3A750DB8-EBFC-47C7-BDA8-6D2F0623058A}" presName="hierChild4" presStyleCnt="0"/>
      <dgm:spPr/>
      <dgm:t>
        <a:bodyPr/>
        <a:lstStyle/>
        <a:p>
          <a:endParaRPr lang="pt-BR"/>
        </a:p>
      </dgm:t>
    </dgm:pt>
    <dgm:pt modelId="{E6DB4D09-1022-4845-9589-ECBD8404E34A}" type="pres">
      <dgm:prSet presAssocID="{3A750DB8-EBFC-47C7-BDA8-6D2F0623058A}" presName="hierChild5" presStyleCnt="0"/>
      <dgm:spPr/>
      <dgm:t>
        <a:bodyPr/>
        <a:lstStyle/>
        <a:p>
          <a:endParaRPr lang="pt-BR"/>
        </a:p>
      </dgm:t>
    </dgm:pt>
    <dgm:pt modelId="{735D18C2-C160-4481-93A6-4FFDD69A4ECD}" type="pres">
      <dgm:prSet presAssocID="{08ECAA7D-F30D-4DBD-9CD0-3119199CFD5A}" presName="Name37" presStyleLbl="parChTrans1D2" presStyleIdx="1" presStyleCnt="4"/>
      <dgm:spPr/>
      <dgm:t>
        <a:bodyPr/>
        <a:lstStyle/>
        <a:p>
          <a:endParaRPr lang="pt-BR"/>
        </a:p>
      </dgm:t>
    </dgm:pt>
    <dgm:pt modelId="{A34D9CE9-3A35-495C-84E1-B62E019952E1}" type="pres">
      <dgm:prSet presAssocID="{C1C4E2B4-FF1F-46E1-9EBA-BC545522E010}" presName="hierRoot2" presStyleCnt="0">
        <dgm:presLayoutVars>
          <dgm:hierBranch val="init"/>
        </dgm:presLayoutVars>
      </dgm:prSet>
      <dgm:spPr/>
      <dgm:t>
        <a:bodyPr/>
        <a:lstStyle/>
        <a:p>
          <a:endParaRPr lang="pt-BR"/>
        </a:p>
      </dgm:t>
    </dgm:pt>
    <dgm:pt modelId="{7375A3C8-A020-4FDA-B1E3-772297E9BA7D}" type="pres">
      <dgm:prSet presAssocID="{C1C4E2B4-FF1F-46E1-9EBA-BC545522E010}" presName="rootComposite" presStyleCnt="0"/>
      <dgm:spPr/>
      <dgm:t>
        <a:bodyPr/>
        <a:lstStyle/>
        <a:p>
          <a:endParaRPr lang="pt-BR"/>
        </a:p>
      </dgm:t>
    </dgm:pt>
    <dgm:pt modelId="{C5B6CBD3-A286-43DC-9CA0-D5A2B7DA912D}" type="pres">
      <dgm:prSet presAssocID="{C1C4E2B4-FF1F-46E1-9EBA-BC545522E010}" presName="rootText" presStyleLbl="node2" presStyleIdx="1" presStyleCnt="4">
        <dgm:presLayoutVars>
          <dgm:chPref val="3"/>
        </dgm:presLayoutVars>
      </dgm:prSet>
      <dgm:spPr/>
      <dgm:t>
        <a:bodyPr/>
        <a:lstStyle/>
        <a:p>
          <a:endParaRPr lang="pt-BR"/>
        </a:p>
      </dgm:t>
    </dgm:pt>
    <dgm:pt modelId="{BF7FFA28-E1E6-4402-BD08-86FE66A592C3}" type="pres">
      <dgm:prSet presAssocID="{C1C4E2B4-FF1F-46E1-9EBA-BC545522E010}" presName="rootConnector" presStyleLbl="node2" presStyleIdx="1" presStyleCnt="4"/>
      <dgm:spPr/>
      <dgm:t>
        <a:bodyPr/>
        <a:lstStyle/>
        <a:p>
          <a:endParaRPr lang="pt-BR"/>
        </a:p>
      </dgm:t>
    </dgm:pt>
    <dgm:pt modelId="{634B04F3-7B31-40FC-B62D-E153A8C63CBA}" type="pres">
      <dgm:prSet presAssocID="{C1C4E2B4-FF1F-46E1-9EBA-BC545522E010}" presName="hierChild4" presStyleCnt="0"/>
      <dgm:spPr/>
      <dgm:t>
        <a:bodyPr/>
        <a:lstStyle/>
        <a:p>
          <a:endParaRPr lang="pt-BR"/>
        </a:p>
      </dgm:t>
    </dgm:pt>
    <dgm:pt modelId="{CE2CD0DB-A7A2-4BE0-A0C2-0611F28402D5}" type="pres">
      <dgm:prSet presAssocID="{C1C4E2B4-FF1F-46E1-9EBA-BC545522E010}" presName="hierChild5" presStyleCnt="0"/>
      <dgm:spPr/>
      <dgm:t>
        <a:bodyPr/>
        <a:lstStyle/>
        <a:p>
          <a:endParaRPr lang="pt-BR"/>
        </a:p>
      </dgm:t>
    </dgm:pt>
    <dgm:pt modelId="{D75F5FF9-A92B-4ACF-AB4E-AE2A4D78FDD9}" type="pres">
      <dgm:prSet presAssocID="{C056545F-87CB-44FF-83A6-27C346F98F83}" presName="Name37" presStyleLbl="parChTrans1D2" presStyleIdx="2" presStyleCnt="4"/>
      <dgm:spPr/>
      <dgm:t>
        <a:bodyPr/>
        <a:lstStyle/>
        <a:p>
          <a:endParaRPr lang="pt-BR"/>
        </a:p>
      </dgm:t>
    </dgm:pt>
    <dgm:pt modelId="{597D7ED9-6670-4727-BBF8-D09B615B24A0}" type="pres">
      <dgm:prSet presAssocID="{BEDBE07E-3908-44A7-AA0D-BE4E98DD5C0E}" presName="hierRoot2" presStyleCnt="0">
        <dgm:presLayoutVars>
          <dgm:hierBranch val="init"/>
        </dgm:presLayoutVars>
      </dgm:prSet>
      <dgm:spPr/>
      <dgm:t>
        <a:bodyPr/>
        <a:lstStyle/>
        <a:p>
          <a:endParaRPr lang="pt-BR"/>
        </a:p>
      </dgm:t>
    </dgm:pt>
    <dgm:pt modelId="{80EF4576-6A97-493B-870E-7C0E4857B282}" type="pres">
      <dgm:prSet presAssocID="{BEDBE07E-3908-44A7-AA0D-BE4E98DD5C0E}" presName="rootComposite" presStyleCnt="0"/>
      <dgm:spPr/>
      <dgm:t>
        <a:bodyPr/>
        <a:lstStyle/>
        <a:p>
          <a:endParaRPr lang="pt-BR"/>
        </a:p>
      </dgm:t>
    </dgm:pt>
    <dgm:pt modelId="{2EAAB9F1-607A-42E5-A9AC-F222E713DFA0}" type="pres">
      <dgm:prSet presAssocID="{BEDBE07E-3908-44A7-AA0D-BE4E98DD5C0E}" presName="rootText" presStyleLbl="node2" presStyleIdx="2" presStyleCnt="4">
        <dgm:presLayoutVars>
          <dgm:chPref val="3"/>
        </dgm:presLayoutVars>
      </dgm:prSet>
      <dgm:spPr/>
      <dgm:t>
        <a:bodyPr/>
        <a:lstStyle/>
        <a:p>
          <a:endParaRPr lang="pt-BR"/>
        </a:p>
      </dgm:t>
    </dgm:pt>
    <dgm:pt modelId="{C836AD1B-58C5-4837-8312-80F9C64E3CF2}" type="pres">
      <dgm:prSet presAssocID="{BEDBE07E-3908-44A7-AA0D-BE4E98DD5C0E}" presName="rootConnector" presStyleLbl="node2" presStyleIdx="2" presStyleCnt="4"/>
      <dgm:spPr/>
      <dgm:t>
        <a:bodyPr/>
        <a:lstStyle/>
        <a:p>
          <a:endParaRPr lang="pt-BR"/>
        </a:p>
      </dgm:t>
    </dgm:pt>
    <dgm:pt modelId="{CFEB3D80-EB43-49EE-BC0B-DA2097BDF97B}" type="pres">
      <dgm:prSet presAssocID="{BEDBE07E-3908-44A7-AA0D-BE4E98DD5C0E}" presName="hierChild4" presStyleCnt="0"/>
      <dgm:spPr/>
      <dgm:t>
        <a:bodyPr/>
        <a:lstStyle/>
        <a:p>
          <a:endParaRPr lang="pt-BR"/>
        </a:p>
      </dgm:t>
    </dgm:pt>
    <dgm:pt modelId="{6462C0E9-E75B-4808-843F-680DECAB67CC}" type="pres">
      <dgm:prSet presAssocID="{BEDBE07E-3908-44A7-AA0D-BE4E98DD5C0E}" presName="hierChild5" presStyleCnt="0"/>
      <dgm:spPr/>
      <dgm:t>
        <a:bodyPr/>
        <a:lstStyle/>
        <a:p>
          <a:endParaRPr lang="pt-BR"/>
        </a:p>
      </dgm:t>
    </dgm:pt>
    <dgm:pt modelId="{C4FAEA27-99AA-4294-A943-376C79C87BE8}" type="pres">
      <dgm:prSet presAssocID="{6D66FE25-01C2-4C09-8295-B2C55678CBE1}" presName="Name37" presStyleLbl="parChTrans1D2" presStyleIdx="3" presStyleCnt="4"/>
      <dgm:spPr/>
      <dgm:t>
        <a:bodyPr/>
        <a:lstStyle/>
        <a:p>
          <a:endParaRPr lang="pt-BR"/>
        </a:p>
      </dgm:t>
    </dgm:pt>
    <dgm:pt modelId="{C24B4B26-76AB-445E-8565-F2676618729A}" type="pres">
      <dgm:prSet presAssocID="{54D7A81E-D182-4301-80D8-E33723187690}" presName="hierRoot2" presStyleCnt="0">
        <dgm:presLayoutVars>
          <dgm:hierBranch val="init"/>
        </dgm:presLayoutVars>
      </dgm:prSet>
      <dgm:spPr/>
      <dgm:t>
        <a:bodyPr/>
        <a:lstStyle/>
        <a:p>
          <a:endParaRPr lang="pt-BR"/>
        </a:p>
      </dgm:t>
    </dgm:pt>
    <dgm:pt modelId="{1CC56809-9E14-4926-932E-EB164EAF063B}" type="pres">
      <dgm:prSet presAssocID="{54D7A81E-D182-4301-80D8-E33723187690}" presName="rootComposite" presStyleCnt="0"/>
      <dgm:spPr/>
      <dgm:t>
        <a:bodyPr/>
        <a:lstStyle/>
        <a:p>
          <a:endParaRPr lang="pt-BR"/>
        </a:p>
      </dgm:t>
    </dgm:pt>
    <dgm:pt modelId="{5B006885-CFDF-49D2-92DC-31A4F05D5786}" type="pres">
      <dgm:prSet presAssocID="{54D7A81E-D182-4301-80D8-E33723187690}" presName="rootText" presStyleLbl="node2" presStyleIdx="3" presStyleCnt="4">
        <dgm:presLayoutVars>
          <dgm:chPref val="3"/>
        </dgm:presLayoutVars>
      </dgm:prSet>
      <dgm:spPr/>
      <dgm:t>
        <a:bodyPr/>
        <a:lstStyle/>
        <a:p>
          <a:endParaRPr lang="pt-BR"/>
        </a:p>
      </dgm:t>
    </dgm:pt>
    <dgm:pt modelId="{60B50F66-E678-46A2-A299-D03CFE7C68C3}" type="pres">
      <dgm:prSet presAssocID="{54D7A81E-D182-4301-80D8-E33723187690}" presName="rootConnector" presStyleLbl="node2" presStyleIdx="3" presStyleCnt="4"/>
      <dgm:spPr/>
      <dgm:t>
        <a:bodyPr/>
        <a:lstStyle/>
        <a:p>
          <a:endParaRPr lang="pt-BR"/>
        </a:p>
      </dgm:t>
    </dgm:pt>
    <dgm:pt modelId="{92BF1E11-417F-412C-AA37-877C5D85ABDE}" type="pres">
      <dgm:prSet presAssocID="{54D7A81E-D182-4301-80D8-E33723187690}" presName="hierChild4" presStyleCnt="0"/>
      <dgm:spPr/>
      <dgm:t>
        <a:bodyPr/>
        <a:lstStyle/>
        <a:p>
          <a:endParaRPr lang="pt-BR"/>
        </a:p>
      </dgm:t>
    </dgm:pt>
    <dgm:pt modelId="{AE7C90B5-BB32-4955-B505-4E019FFFDE1E}" type="pres">
      <dgm:prSet presAssocID="{54D7A81E-D182-4301-80D8-E33723187690}" presName="hierChild5" presStyleCnt="0"/>
      <dgm:spPr/>
      <dgm:t>
        <a:bodyPr/>
        <a:lstStyle/>
        <a:p>
          <a:endParaRPr lang="pt-BR"/>
        </a:p>
      </dgm:t>
    </dgm:pt>
    <dgm:pt modelId="{5B196FE4-CB2D-49F0-9B65-AD107125CD6A}" type="pres">
      <dgm:prSet presAssocID="{2F3F5FE3-EFC8-4877-B5D2-B63DEE819283}" presName="hierChild3" presStyleCnt="0"/>
      <dgm:spPr/>
      <dgm:t>
        <a:bodyPr/>
        <a:lstStyle/>
        <a:p>
          <a:endParaRPr lang="pt-BR"/>
        </a:p>
      </dgm:t>
    </dgm:pt>
  </dgm:ptLst>
  <dgm:cxnLst>
    <dgm:cxn modelId="{02DE2AB7-7707-4DCC-A2B6-489222C30E2A}" type="presOf" srcId="{3A750DB8-EBFC-47C7-BDA8-6D2F0623058A}" destId="{C2E96F45-6FD1-48EE-B398-43E49CA7D79A}" srcOrd="0" destOrd="0" presId="urn:microsoft.com/office/officeart/2005/8/layout/orgChart1"/>
    <dgm:cxn modelId="{5F87D1A5-F0D6-4378-A3C6-1A53D443FD1F}" type="presOf" srcId="{BEDBE07E-3908-44A7-AA0D-BE4E98DD5C0E}" destId="{C836AD1B-58C5-4837-8312-80F9C64E3CF2}" srcOrd="1" destOrd="0" presId="urn:microsoft.com/office/officeart/2005/8/layout/orgChart1"/>
    <dgm:cxn modelId="{60E96D89-191C-41D6-8648-D9BB9FB1C4B2}" type="presOf" srcId="{C1C4E2B4-FF1F-46E1-9EBA-BC545522E010}" destId="{C5B6CBD3-A286-43DC-9CA0-D5A2B7DA912D}" srcOrd="0" destOrd="0" presId="urn:microsoft.com/office/officeart/2005/8/layout/orgChart1"/>
    <dgm:cxn modelId="{9A5FE91E-4337-4F1B-AD99-811C8203FC93}" type="presOf" srcId="{B2E39635-C442-4968-BC7D-A76E42A8905D}" destId="{CD982F8A-721D-481C-A594-7E09C72952BB}" srcOrd="0" destOrd="0" presId="urn:microsoft.com/office/officeart/2005/8/layout/orgChart1"/>
    <dgm:cxn modelId="{B0BF1085-E274-4F6B-85EB-0957A7B6AF62}" srcId="{2F3F5FE3-EFC8-4877-B5D2-B63DEE819283}" destId="{BEDBE07E-3908-44A7-AA0D-BE4E98DD5C0E}" srcOrd="2" destOrd="0" parTransId="{C056545F-87CB-44FF-83A6-27C346F98F83}" sibTransId="{55855605-2708-4746-AEBE-9C36F2FABDAB}"/>
    <dgm:cxn modelId="{5AF24B14-19F2-4410-93D3-3E3D11052A82}" type="presOf" srcId="{6D66FE25-01C2-4C09-8295-B2C55678CBE1}" destId="{C4FAEA27-99AA-4294-A943-376C79C87BE8}" srcOrd="0" destOrd="0" presId="urn:microsoft.com/office/officeart/2005/8/layout/orgChart1"/>
    <dgm:cxn modelId="{AA6E55B2-E453-426A-B309-C5685EDF4BE5}" type="presOf" srcId="{C1C4E2B4-FF1F-46E1-9EBA-BC545522E010}" destId="{BF7FFA28-E1E6-4402-BD08-86FE66A592C3}" srcOrd="1" destOrd="0" presId="urn:microsoft.com/office/officeart/2005/8/layout/orgChart1"/>
    <dgm:cxn modelId="{3DFD13B3-BF5E-4636-B638-D86F77A836AA}" type="presOf" srcId="{2F3F5FE3-EFC8-4877-B5D2-B63DEE819283}" destId="{158F3536-74DA-4668-B8F2-018FACF8A263}" srcOrd="1" destOrd="0" presId="urn:microsoft.com/office/officeart/2005/8/layout/orgChart1"/>
    <dgm:cxn modelId="{094D0EB3-103E-477E-807E-2C642B4241ED}" srcId="{2F3F5FE3-EFC8-4877-B5D2-B63DEE819283}" destId="{C1C4E2B4-FF1F-46E1-9EBA-BC545522E010}" srcOrd="1" destOrd="0" parTransId="{08ECAA7D-F30D-4DBD-9CD0-3119199CFD5A}" sibTransId="{51318847-4AF8-4B06-8034-3ED2ECC5537A}"/>
    <dgm:cxn modelId="{C8DF792D-447E-410E-8519-E8DDC5A7A822}" type="presOf" srcId="{F3B58450-25E9-4170-9779-B74DC1428A6B}" destId="{0E453518-741D-4DEF-80D2-8D3B239AF68E}" srcOrd="0" destOrd="0" presId="urn:microsoft.com/office/officeart/2005/8/layout/orgChart1"/>
    <dgm:cxn modelId="{24068642-2AEC-4EC0-956B-E8D3F765D920}" srcId="{2F3F5FE3-EFC8-4877-B5D2-B63DEE819283}" destId="{3A750DB8-EBFC-47C7-BDA8-6D2F0623058A}" srcOrd="0" destOrd="0" parTransId="{F3B58450-25E9-4170-9779-B74DC1428A6B}" sibTransId="{3FE5DD82-F493-461C-AB84-5339AF679F3C}"/>
    <dgm:cxn modelId="{85C16653-AD2F-44FC-BEA0-BCDE3A351728}" type="presOf" srcId="{2F3F5FE3-EFC8-4877-B5D2-B63DEE819283}" destId="{B169E63C-225F-45A0-87BA-545E3D6540AC}" srcOrd="0" destOrd="0" presId="urn:microsoft.com/office/officeart/2005/8/layout/orgChart1"/>
    <dgm:cxn modelId="{C40FD23C-4D81-4224-BD56-F8523DD79516}" srcId="{B2E39635-C442-4968-BC7D-A76E42A8905D}" destId="{2F3F5FE3-EFC8-4877-B5D2-B63DEE819283}" srcOrd="0" destOrd="0" parTransId="{80ABD09E-C62D-4200-96BA-C273AD33B018}" sibTransId="{4A897184-45D3-4B8C-A0BC-05F362929F46}"/>
    <dgm:cxn modelId="{BF9CB02D-80EE-48FF-A0A9-047324F2C5F5}" srcId="{2F3F5FE3-EFC8-4877-B5D2-B63DEE819283}" destId="{54D7A81E-D182-4301-80D8-E33723187690}" srcOrd="3" destOrd="0" parTransId="{6D66FE25-01C2-4C09-8295-B2C55678CBE1}" sibTransId="{1592A4A8-B635-4962-9B6C-66E8B19B7AE4}"/>
    <dgm:cxn modelId="{594A174E-60D7-4202-997C-E1B4628F31BC}" type="presOf" srcId="{54D7A81E-D182-4301-80D8-E33723187690}" destId="{5B006885-CFDF-49D2-92DC-31A4F05D5786}" srcOrd="0" destOrd="0" presId="urn:microsoft.com/office/officeart/2005/8/layout/orgChart1"/>
    <dgm:cxn modelId="{42399C06-FFCD-4E6A-97DF-FE92B51248E1}" type="presOf" srcId="{54D7A81E-D182-4301-80D8-E33723187690}" destId="{60B50F66-E678-46A2-A299-D03CFE7C68C3}" srcOrd="1" destOrd="0" presId="urn:microsoft.com/office/officeart/2005/8/layout/orgChart1"/>
    <dgm:cxn modelId="{59681D12-D13C-4B90-A8DB-2DE0BA78B7C3}" type="presOf" srcId="{BEDBE07E-3908-44A7-AA0D-BE4E98DD5C0E}" destId="{2EAAB9F1-607A-42E5-A9AC-F222E713DFA0}" srcOrd="0" destOrd="0" presId="urn:microsoft.com/office/officeart/2005/8/layout/orgChart1"/>
    <dgm:cxn modelId="{7036A97F-CB0C-455C-8DF6-3EBAA1F0D877}" type="presOf" srcId="{08ECAA7D-F30D-4DBD-9CD0-3119199CFD5A}" destId="{735D18C2-C160-4481-93A6-4FFDD69A4ECD}" srcOrd="0" destOrd="0" presId="urn:microsoft.com/office/officeart/2005/8/layout/orgChart1"/>
    <dgm:cxn modelId="{8BF34135-279B-47F5-AF56-9E3E02143933}" type="presOf" srcId="{C056545F-87CB-44FF-83A6-27C346F98F83}" destId="{D75F5FF9-A92B-4ACF-AB4E-AE2A4D78FDD9}" srcOrd="0" destOrd="0" presId="urn:microsoft.com/office/officeart/2005/8/layout/orgChart1"/>
    <dgm:cxn modelId="{A6E63A6A-D723-4D14-9783-70AA7E397274}" type="presOf" srcId="{3A750DB8-EBFC-47C7-BDA8-6D2F0623058A}" destId="{988F7AA8-82E1-4047-8F50-51A936A34E41}" srcOrd="1" destOrd="0" presId="urn:microsoft.com/office/officeart/2005/8/layout/orgChart1"/>
    <dgm:cxn modelId="{7D1278AD-0E1A-4E45-9051-46643E5C9C3D}" type="presParOf" srcId="{CD982F8A-721D-481C-A594-7E09C72952BB}" destId="{86584BA9-8B0B-4B5A-9B83-6675A4F18F47}" srcOrd="0" destOrd="0" presId="urn:microsoft.com/office/officeart/2005/8/layout/orgChart1"/>
    <dgm:cxn modelId="{8EAB7616-C2FC-464A-AAFE-E89B169539C4}" type="presParOf" srcId="{86584BA9-8B0B-4B5A-9B83-6675A4F18F47}" destId="{E7E1D964-9F9C-4DA2-A489-B5024FF5B84F}" srcOrd="0" destOrd="0" presId="urn:microsoft.com/office/officeart/2005/8/layout/orgChart1"/>
    <dgm:cxn modelId="{23409C23-5CF2-4CB4-B969-9F8C1FE5596D}" type="presParOf" srcId="{E7E1D964-9F9C-4DA2-A489-B5024FF5B84F}" destId="{B169E63C-225F-45A0-87BA-545E3D6540AC}" srcOrd="0" destOrd="0" presId="urn:microsoft.com/office/officeart/2005/8/layout/orgChart1"/>
    <dgm:cxn modelId="{ABF0707C-238A-4011-A10E-1029A0B76A7F}" type="presParOf" srcId="{E7E1D964-9F9C-4DA2-A489-B5024FF5B84F}" destId="{158F3536-74DA-4668-B8F2-018FACF8A263}" srcOrd="1" destOrd="0" presId="urn:microsoft.com/office/officeart/2005/8/layout/orgChart1"/>
    <dgm:cxn modelId="{76BA5378-3955-4C03-A647-CC6D68D2D67C}" type="presParOf" srcId="{86584BA9-8B0B-4B5A-9B83-6675A4F18F47}" destId="{85752824-12F9-4E2E-A37A-DFA54BFEFC46}" srcOrd="1" destOrd="0" presId="urn:microsoft.com/office/officeart/2005/8/layout/orgChart1"/>
    <dgm:cxn modelId="{15473B29-0902-4127-8371-5F05AAD3578C}" type="presParOf" srcId="{85752824-12F9-4E2E-A37A-DFA54BFEFC46}" destId="{0E453518-741D-4DEF-80D2-8D3B239AF68E}" srcOrd="0" destOrd="0" presId="urn:microsoft.com/office/officeart/2005/8/layout/orgChart1"/>
    <dgm:cxn modelId="{5C0675E7-B749-4A48-A339-EAF30CEFEC62}" type="presParOf" srcId="{85752824-12F9-4E2E-A37A-DFA54BFEFC46}" destId="{CA6691C2-35B7-42E1-B4CC-57D926D22BF6}" srcOrd="1" destOrd="0" presId="urn:microsoft.com/office/officeart/2005/8/layout/orgChart1"/>
    <dgm:cxn modelId="{2FE3F83E-64BA-4866-8EAF-8A0491DF2A17}" type="presParOf" srcId="{CA6691C2-35B7-42E1-B4CC-57D926D22BF6}" destId="{DDA85EA9-21CA-4EAA-A414-C38916AB9FF4}" srcOrd="0" destOrd="0" presId="urn:microsoft.com/office/officeart/2005/8/layout/orgChart1"/>
    <dgm:cxn modelId="{0E3C7009-6ED0-473C-8310-BB9876A7E919}" type="presParOf" srcId="{DDA85EA9-21CA-4EAA-A414-C38916AB9FF4}" destId="{C2E96F45-6FD1-48EE-B398-43E49CA7D79A}" srcOrd="0" destOrd="0" presId="urn:microsoft.com/office/officeart/2005/8/layout/orgChart1"/>
    <dgm:cxn modelId="{C4D27E7B-4ACC-4A07-8458-C3A5CE16DE14}" type="presParOf" srcId="{DDA85EA9-21CA-4EAA-A414-C38916AB9FF4}" destId="{988F7AA8-82E1-4047-8F50-51A936A34E41}" srcOrd="1" destOrd="0" presId="urn:microsoft.com/office/officeart/2005/8/layout/orgChart1"/>
    <dgm:cxn modelId="{83B8F583-82FB-4F1B-808D-CA8E8C23875B}" type="presParOf" srcId="{CA6691C2-35B7-42E1-B4CC-57D926D22BF6}" destId="{E0E8E208-0E46-4FC9-A5E9-84DC58063509}" srcOrd="1" destOrd="0" presId="urn:microsoft.com/office/officeart/2005/8/layout/orgChart1"/>
    <dgm:cxn modelId="{65D881B0-A103-4747-92E6-0AA5F7C4AB72}" type="presParOf" srcId="{CA6691C2-35B7-42E1-B4CC-57D926D22BF6}" destId="{E6DB4D09-1022-4845-9589-ECBD8404E34A}" srcOrd="2" destOrd="0" presId="urn:microsoft.com/office/officeart/2005/8/layout/orgChart1"/>
    <dgm:cxn modelId="{03D211FE-9BC0-4F6F-9933-54611AD16171}" type="presParOf" srcId="{85752824-12F9-4E2E-A37A-DFA54BFEFC46}" destId="{735D18C2-C160-4481-93A6-4FFDD69A4ECD}" srcOrd="2" destOrd="0" presId="urn:microsoft.com/office/officeart/2005/8/layout/orgChart1"/>
    <dgm:cxn modelId="{9FD47030-302D-4013-A635-21CD28A77A04}" type="presParOf" srcId="{85752824-12F9-4E2E-A37A-DFA54BFEFC46}" destId="{A34D9CE9-3A35-495C-84E1-B62E019952E1}" srcOrd="3" destOrd="0" presId="urn:microsoft.com/office/officeart/2005/8/layout/orgChart1"/>
    <dgm:cxn modelId="{5284E2BA-5F0A-4ABA-898F-832F38C35D83}" type="presParOf" srcId="{A34D9CE9-3A35-495C-84E1-B62E019952E1}" destId="{7375A3C8-A020-4FDA-B1E3-772297E9BA7D}" srcOrd="0" destOrd="0" presId="urn:microsoft.com/office/officeart/2005/8/layout/orgChart1"/>
    <dgm:cxn modelId="{D079CAD4-7577-4513-8969-5CF3D046D6B3}" type="presParOf" srcId="{7375A3C8-A020-4FDA-B1E3-772297E9BA7D}" destId="{C5B6CBD3-A286-43DC-9CA0-D5A2B7DA912D}" srcOrd="0" destOrd="0" presId="urn:microsoft.com/office/officeart/2005/8/layout/orgChart1"/>
    <dgm:cxn modelId="{B3F6EC36-7D24-42E5-A083-054B44CD6DFD}" type="presParOf" srcId="{7375A3C8-A020-4FDA-B1E3-772297E9BA7D}" destId="{BF7FFA28-E1E6-4402-BD08-86FE66A592C3}" srcOrd="1" destOrd="0" presId="urn:microsoft.com/office/officeart/2005/8/layout/orgChart1"/>
    <dgm:cxn modelId="{F30A6E89-F1E4-4DC0-B112-0331C2765746}" type="presParOf" srcId="{A34D9CE9-3A35-495C-84E1-B62E019952E1}" destId="{634B04F3-7B31-40FC-B62D-E153A8C63CBA}" srcOrd="1" destOrd="0" presId="urn:microsoft.com/office/officeart/2005/8/layout/orgChart1"/>
    <dgm:cxn modelId="{FDDAAF7C-8BC2-4CD9-9096-9D9B0174B95F}" type="presParOf" srcId="{A34D9CE9-3A35-495C-84E1-B62E019952E1}" destId="{CE2CD0DB-A7A2-4BE0-A0C2-0611F28402D5}" srcOrd="2" destOrd="0" presId="urn:microsoft.com/office/officeart/2005/8/layout/orgChart1"/>
    <dgm:cxn modelId="{8C3BB939-E3DA-4160-8B79-C7418E692516}" type="presParOf" srcId="{85752824-12F9-4E2E-A37A-DFA54BFEFC46}" destId="{D75F5FF9-A92B-4ACF-AB4E-AE2A4D78FDD9}" srcOrd="4" destOrd="0" presId="urn:microsoft.com/office/officeart/2005/8/layout/orgChart1"/>
    <dgm:cxn modelId="{209DFBB9-2ADB-4543-82D8-F2021DFF8DD3}" type="presParOf" srcId="{85752824-12F9-4E2E-A37A-DFA54BFEFC46}" destId="{597D7ED9-6670-4727-BBF8-D09B615B24A0}" srcOrd="5" destOrd="0" presId="urn:microsoft.com/office/officeart/2005/8/layout/orgChart1"/>
    <dgm:cxn modelId="{A211F1BB-9FD6-4174-ABE1-5B2587ECA482}" type="presParOf" srcId="{597D7ED9-6670-4727-BBF8-D09B615B24A0}" destId="{80EF4576-6A97-493B-870E-7C0E4857B282}" srcOrd="0" destOrd="0" presId="urn:microsoft.com/office/officeart/2005/8/layout/orgChart1"/>
    <dgm:cxn modelId="{153AE01E-36A3-4BCD-B9F5-F0809DD209F2}" type="presParOf" srcId="{80EF4576-6A97-493B-870E-7C0E4857B282}" destId="{2EAAB9F1-607A-42E5-A9AC-F222E713DFA0}" srcOrd="0" destOrd="0" presId="urn:microsoft.com/office/officeart/2005/8/layout/orgChart1"/>
    <dgm:cxn modelId="{F8EB6358-37CF-4CF6-A0D5-A2B41C6E0D8A}" type="presParOf" srcId="{80EF4576-6A97-493B-870E-7C0E4857B282}" destId="{C836AD1B-58C5-4837-8312-80F9C64E3CF2}" srcOrd="1" destOrd="0" presId="urn:microsoft.com/office/officeart/2005/8/layout/orgChart1"/>
    <dgm:cxn modelId="{256A60B1-532F-44F4-BF74-BC2D917026A6}" type="presParOf" srcId="{597D7ED9-6670-4727-BBF8-D09B615B24A0}" destId="{CFEB3D80-EB43-49EE-BC0B-DA2097BDF97B}" srcOrd="1" destOrd="0" presId="urn:microsoft.com/office/officeart/2005/8/layout/orgChart1"/>
    <dgm:cxn modelId="{8FA1544E-2D71-40CD-BE2F-796C26D3047A}" type="presParOf" srcId="{597D7ED9-6670-4727-BBF8-D09B615B24A0}" destId="{6462C0E9-E75B-4808-843F-680DECAB67CC}" srcOrd="2" destOrd="0" presId="urn:microsoft.com/office/officeart/2005/8/layout/orgChart1"/>
    <dgm:cxn modelId="{9BE9D007-8E1E-4BA3-8906-2908C4FBBF79}" type="presParOf" srcId="{85752824-12F9-4E2E-A37A-DFA54BFEFC46}" destId="{C4FAEA27-99AA-4294-A943-376C79C87BE8}" srcOrd="6" destOrd="0" presId="urn:microsoft.com/office/officeart/2005/8/layout/orgChart1"/>
    <dgm:cxn modelId="{AB85E056-5925-4DB4-B5B3-B2C71DCA93BB}" type="presParOf" srcId="{85752824-12F9-4E2E-A37A-DFA54BFEFC46}" destId="{C24B4B26-76AB-445E-8565-F2676618729A}" srcOrd="7" destOrd="0" presId="urn:microsoft.com/office/officeart/2005/8/layout/orgChart1"/>
    <dgm:cxn modelId="{5AA509F6-92BA-4C73-9BB6-50F961E53932}" type="presParOf" srcId="{C24B4B26-76AB-445E-8565-F2676618729A}" destId="{1CC56809-9E14-4926-932E-EB164EAF063B}" srcOrd="0" destOrd="0" presId="urn:microsoft.com/office/officeart/2005/8/layout/orgChart1"/>
    <dgm:cxn modelId="{2CDEC30A-CBD0-437B-82FC-81871E20CC4F}" type="presParOf" srcId="{1CC56809-9E14-4926-932E-EB164EAF063B}" destId="{5B006885-CFDF-49D2-92DC-31A4F05D5786}" srcOrd="0" destOrd="0" presId="urn:microsoft.com/office/officeart/2005/8/layout/orgChart1"/>
    <dgm:cxn modelId="{C2E7CBA3-E31C-4813-9B2F-E77B7581BF37}" type="presParOf" srcId="{1CC56809-9E14-4926-932E-EB164EAF063B}" destId="{60B50F66-E678-46A2-A299-D03CFE7C68C3}" srcOrd="1" destOrd="0" presId="urn:microsoft.com/office/officeart/2005/8/layout/orgChart1"/>
    <dgm:cxn modelId="{6008B9BA-51AC-4BD7-8DF4-9DDF356E266F}" type="presParOf" srcId="{C24B4B26-76AB-445E-8565-F2676618729A}" destId="{92BF1E11-417F-412C-AA37-877C5D85ABDE}" srcOrd="1" destOrd="0" presId="urn:microsoft.com/office/officeart/2005/8/layout/orgChart1"/>
    <dgm:cxn modelId="{A8E988DC-A08E-4B8E-B1D1-306512949DBC}" type="presParOf" srcId="{C24B4B26-76AB-445E-8565-F2676618729A}" destId="{AE7C90B5-BB32-4955-B505-4E019FFFDE1E}" srcOrd="2" destOrd="0" presId="urn:microsoft.com/office/officeart/2005/8/layout/orgChart1"/>
    <dgm:cxn modelId="{54540B87-F452-48BD-A1A0-AD1AEE617F9D}" type="presParOf" srcId="{86584BA9-8B0B-4B5A-9B83-6675A4F18F47}" destId="{5B196FE4-CB2D-49F0-9B65-AD107125CD6A}" srcOrd="2" destOrd="0" presId="urn:microsoft.com/office/officeart/2005/8/layout/orgChar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A34C83C-B266-4B98-8E61-FA8FEBB85C93}"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pt-BR"/>
        </a:p>
      </dgm:t>
    </dgm:pt>
    <dgm:pt modelId="{D14BE2F0-DD88-4C26-897F-94FD3C2E1984}">
      <dgm:prSet custT="1"/>
      <dgm:spPr>
        <a:solidFill>
          <a:schemeClr val="accent2">
            <a:lumMod val="60000"/>
            <a:lumOff val="40000"/>
          </a:schemeClr>
        </a:solidFill>
      </dgm:spPr>
      <dgm:t>
        <a:bodyPr/>
        <a:lstStyle/>
        <a:p>
          <a:r>
            <a:rPr lang="pt-BR" sz="2400" dirty="0" smtClean="0"/>
            <a:t>Conselho</a:t>
          </a:r>
          <a:endParaRPr lang="pt-BR" sz="2400" dirty="0"/>
        </a:p>
      </dgm:t>
    </dgm:pt>
    <dgm:pt modelId="{EF704FBB-4966-453E-BE36-C52416AB301D}" type="parTrans" cxnId="{B454C0B0-1A9C-46B6-A731-20C9565EE96B}">
      <dgm:prSet/>
      <dgm:spPr/>
      <dgm:t>
        <a:bodyPr/>
        <a:lstStyle/>
        <a:p>
          <a:endParaRPr lang="pt-BR"/>
        </a:p>
      </dgm:t>
    </dgm:pt>
    <dgm:pt modelId="{E254B4F1-0621-477D-8DAD-66116ECFC3F3}" type="sibTrans" cxnId="{B454C0B0-1A9C-46B6-A731-20C9565EE96B}">
      <dgm:prSet/>
      <dgm:spPr/>
      <dgm:t>
        <a:bodyPr/>
        <a:lstStyle/>
        <a:p>
          <a:endParaRPr lang="pt-BR"/>
        </a:p>
      </dgm:t>
    </dgm:pt>
    <dgm:pt modelId="{A893017B-BC69-4A39-87AD-E07AE0297006}" type="pres">
      <dgm:prSet presAssocID="{9A34C83C-B266-4B98-8E61-FA8FEBB85C93}" presName="hierChild1" presStyleCnt="0">
        <dgm:presLayoutVars>
          <dgm:orgChart val="1"/>
          <dgm:chPref val="1"/>
          <dgm:dir/>
          <dgm:animOne val="branch"/>
          <dgm:animLvl val="lvl"/>
          <dgm:resizeHandles/>
        </dgm:presLayoutVars>
      </dgm:prSet>
      <dgm:spPr/>
      <dgm:t>
        <a:bodyPr/>
        <a:lstStyle/>
        <a:p>
          <a:endParaRPr lang="pt-BR"/>
        </a:p>
      </dgm:t>
    </dgm:pt>
    <dgm:pt modelId="{2F4606BB-952E-4720-8648-641098D89205}" type="pres">
      <dgm:prSet presAssocID="{D14BE2F0-DD88-4C26-897F-94FD3C2E1984}" presName="hierRoot1" presStyleCnt="0">
        <dgm:presLayoutVars>
          <dgm:hierBranch val="init"/>
        </dgm:presLayoutVars>
      </dgm:prSet>
      <dgm:spPr/>
    </dgm:pt>
    <dgm:pt modelId="{F01DF54A-4D82-4189-A363-EB72D7E33B42}" type="pres">
      <dgm:prSet presAssocID="{D14BE2F0-DD88-4C26-897F-94FD3C2E1984}" presName="rootComposite1" presStyleCnt="0"/>
      <dgm:spPr/>
    </dgm:pt>
    <dgm:pt modelId="{05E1080C-B7FE-4521-B56D-2216628D91FE}" type="pres">
      <dgm:prSet presAssocID="{D14BE2F0-DD88-4C26-897F-94FD3C2E1984}" presName="rootText1" presStyleLbl="node0" presStyleIdx="0" presStyleCnt="1" custLinFactNeighborX="1210" custLinFactNeighborY="43926">
        <dgm:presLayoutVars>
          <dgm:chPref val="3"/>
        </dgm:presLayoutVars>
      </dgm:prSet>
      <dgm:spPr/>
      <dgm:t>
        <a:bodyPr/>
        <a:lstStyle/>
        <a:p>
          <a:endParaRPr lang="pt-BR"/>
        </a:p>
      </dgm:t>
    </dgm:pt>
    <dgm:pt modelId="{A11907CD-78A9-4934-A476-941633233FE3}" type="pres">
      <dgm:prSet presAssocID="{D14BE2F0-DD88-4C26-897F-94FD3C2E1984}" presName="rootConnector1" presStyleLbl="node1" presStyleIdx="0" presStyleCnt="0"/>
      <dgm:spPr/>
      <dgm:t>
        <a:bodyPr/>
        <a:lstStyle/>
        <a:p>
          <a:endParaRPr lang="pt-BR"/>
        </a:p>
      </dgm:t>
    </dgm:pt>
    <dgm:pt modelId="{EFF3FDD1-AE51-4751-91BA-2EF739622A80}" type="pres">
      <dgm:prSet presAssocID="{D14BE2F0-DD88-4C26-897F-94FD3C2E1984}" presName="hierChild2" presStyleCnt="0"/>
      <dgm:spPr/>
    </dgm:pt>
    <dgm:pt modelId="{157454F7-264B-45E6-AB1D-CA798E3A7BBD}" type="pres">
      <dgm:prSet presAssocID="{D14BE2F0-DD88-4C26-897F-94FD3C2E1984}" presName="hierChild3" presStyleCnt="0"/>
      <dgm:spPr/>
    </dgm:pt>
  </dgm:ptLst>
  <dgm:cxnLst>
    <dgm:cxn modelId="{4248CEDB-4155-48B5-98AF-7C3FF8F669E8}" type="presOf" srcId="{D14BE2F0-DD88-4C26-897F-94FD3C2E1984}" destId="{A11907CD-78A9-4934-A476-941633233FE3}" srcOrd="1" destOrd="0" presId="urn:microsoft.com/office/officeart/2005/8/layout/orgChart1"/>
    <dgm:cxn modelId="{B454C0B0-1A9C-46B6-A731-20C9565EE96B}" srcId="{9A34C83C-B266-4B98-8E61-FA8FEBB85C93}" destId="{D14BE2F0-DD88-4C26-897F-94FD3C2E1984}" srcOrd="0" destOrd="0" parTransId="{EF704FBB-4966-453E-BE36-C52416AB301D}" sibTransId="{E254B4F1-0621-477D-8DAD-66116ECFC3F3}"/>
    <dgm:cxn modelId="{F83D25EB-DCFE-46A7-89E0-492EF4DC6FD8}" type="presOf" srcId="{9A34C83C-B266-4B98-8E61-FA8FEBB85C93}" destId="{A893017B-BC69-4A39-87AD-E07AE0297006}" srcOrd="0" destOrd="0" presId="urn:microsoft.com/office/officeart/2005/8/layout/orgChart1"/>
    <dgm:cxn modelId="{BEB4305A-E92E-4147-B17F-216F76176172}" type="presOf" srcId="{D14BE2F0-DD88-4C26-897F-94FD3C2E1984}" destId="{05E1080C-B7FE-4521-B56D-2216628D91FE}" srcOrd="0" destOrd="0" presId="urn:microsoft.com/office/officeart/2005/8/layout/orgChart1"/>
    <dgm:cxn modelId="{FC6354CC-9F1F-4A84-AACE-ECC2D9D32461}" type="presParOf" srcId="{A893017B-BC69-4A39-87AD-E07AE0297006}" destId="{2F4606BB-952E-4720-8648-641098D89205}" srcOrd="0" destOrd="0" presId="urn:microsoft.com/office/officeart/2005/8/layout/orgChart1"/>
    <dgm:cxn modelId="{97C11D8E-268E-4A7A-ABE4-2333F49FBB14}" type="presParOf" srcId="{2F4606BB-952E-4720-8648-641098D89205}" destId="{F01DF54A-4D82-4189-A363-EB72D7E33B42}" srcOrd="0" destOrd="0" presId="urn:microsoft.com/office/officeart/2005/8/layout/orgChart1"/>
    <dgm:cxn modelId="{B7EF7D69-E6B8-469E-8086-95532465479D}" type="presParOf" srcId="{F01DF54A-4D82-4189-A363-EB72D7E33B42}" destId="{05E1080C-B7FE-4521-B56D-2216628D91FE}" srcOrd="0" destOrd="0" presId="urn:microsoft.com/office/officeart/2005/8/layout/orgChart1"/>
    <dgm:cxn modelId="{E8DA8D68-CE06-47EC-BB24-B2D086B4D4E8}" type="presParOf" srcId="{F01DF54A-4D82-4189-A363-EB72D7E33B42}" destId="{A11907CD-78A9-4934-A476-941633233FE3}" srcOrd="1" destOrd="0" presId="urn:microsoft.com/office/officeart/2005/8/layout/orgChart1"/>
    <dgm:cxn modelId="{828F3980-1501-4B6D-BE7F-D945285776ED}" type="presParOf" srcId="{2F4606BB-952E-4720-8648-641098D89205}" destId="{EFF3FDD1-AE51-4751-91BA-2EF739622A80}" srcOrd="1" destOrd="0" presId="urn:microsoft.com/office/officeart/2005/8/layout/orgChart1"/>
    <dgm:cxn modelId="{E4200C8B-36EB-4AF6-B1EE-76D310759268}" type="presParOf" srcId="{2F4606BB-952E-4720-8648-641098D89205}" destId="{157454F7-264B-45E6-AB1D-CA798E3A7BBD}" srcOrd="2" destOrd="0" presId="urn:microsoft.com/office/officeart/2005/8/layout/orgChart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9436DB1-1FD9-4B71-A472-E89DB6DFF775}" type="doc">
      <dgm:prSet loTypeId="urn:microsoft.com/office/officeart/2008/layout/HorizontalMultiLevelHierarchy" loCatId="hierarchy" qsTypeId="urn:microsoft.com/office/officeart/2005/8/quickstyle/simple3" qsCatId="simple" csTypeId="urn:microsoft.com/office/officeart/2005/8/colors/accent1_2" csCatId="accent1" phldr="1"/>
      <dgm:spPr/>
      <dgm:t>
        <a:bodyPr/>
        <a:lstStyle/>
        <a:p>
          <a:endParaRPr lang="pt-BR"/>
        </a:p>
      </dgm:t>
    </dgm:pt>
    <dgm:pt modelId="{8D2CA474-0AF4-4316-B140-B4225F605147}">
      <dgm:prSet phldrT="[Texto]"/>
      <dgm:spPr>
        <a:solidFill>
          <a:schemeClr val="accent1">
            <a:lumMod val="20000"/>
            <a:lumOff val="80000"/>
          </a:schemeClr>
        </a:solidFill>
        <a:ln>
          <a:solidFill>
            <a:schemeClr val="accent1">
              <a:lumMod val="20000"/>
              <a:lumOff val="80000"/>
            </a:schemeClr>
          </a:solidFill>
        </a:ln>
      </dgm:spPr>
      <dgm:t>
        <a:bodyPr/>
        <a:lstStyle/>
        <a:p>
          <a:r>
            <a:rPr lang="pt-BR" dirty="0"/>
            <a:t>Coordenador</a:t>
          </a:r>
        </a:p>
      </dgm:t>
    </dgm:pt>
    <dgm:pt modelId="{9F20F78D-D74C-463A-A55F-EBFF217365BE}" type="parTrans" cxnId="{3A7642E3-7684-4874-8333-B6EB0D668505}">
      <dgm:prSet/>
      <dgm:spPr/>
      <dgm:t>
        <a:bodyPr/>
        <a:lstStyle/>
        <a:p>
          <a:endParaRPr lang="pt-BR"/>
        </a:p>
      </dgm:t>
    </dgm:pt>
    <dgm:pt modelId="{9A6DEB1A-CC06-462D-B8C7-C34911CA3066}" type="sibTrans" cxnId="{3A7642E3-7684-4874-8333-B6EB0D668505}">
      <dgm:prSet/>
      <dgm:spPr/>
      <dgm:t>
        <a:bodyPr/>
        <a:lstStyle/>
        <a:p>
          <a:endParaRPr lang="pt-BR"/>
        </a:p>
      </dgm:t>
    </dgm:pt>
    <dgm:pt modelId="{95B07EE0-1558-4F44-A356-D542E732D511}">
      <dgm:prSet phldrT="[Texto]"/>
      <dgm:spPr>
        <a:solidFill>
          <a:schemeClr val="accent1">
            <a:lumMod val="20000"/>
            <a:lumOff val="80000"/>
          </a:schemeClr>
        </a:solidFill>
        <a:ln>
          <a:solidFill>
            <a:schemeClr val="accent1">
              <a:lumMod val="20000"/>
              <a:lumOff val="80000"/>
            </a:schemeClr>
          </a:solidFill>
        </a:ln>
      </dgm:spPr>
      <dgm:t>
        <a:bodyPr/>
        <a:lstStyle/>
        <a:p>
          <a:r>
            <a:rPr lang="pt-BR" dirty="0"/>
            <a:t>Assistente Administrativo</a:t>
          </a:r>
        </a:p>
      </dgm:t>
    </dgm:pt>
    <dgm:pt modelId="{9AB523B4-3EE0-4D16-88F0-187C72DD04A4}" type="parTrans" cxnId="{30631694-11DB-46DF-83BC-C0E554909587}">
      <dgm:prSet/>
      <dgm:spPr/>
      <dgm:t>
        <a:bodyPr/>
        <a:lstStyle/>
        <a:p>
          <a:endParaRPr lang="pt-BR"/>
        </a:p>
      </dgm:t>
    </dgm:pt>
    <dgm:pt modelId="{942288D1-C045-49B8-820A-CAFE931D4720}" type="sibTrans" cxnId="{30631694-11DB-46DF-83BC-C0E554909587}">
      <dgm:prSet/>
      <dgm:spPr/>
      <dgm:t>
        <a:bodyPr/>
        <a:lstStyle/>
        <a:p>
          <a:endParaRPr lang="pt-BR"/>
        </a:p>
      </dgm:t>
    </dgm:pt>
    <dgm:pt modelId="{FCE65E01-AB18-4C8E-A7B8-DBE599C0140A}">
      <dgm:prSet phldrT="[Texto]"/>
      <dgm:spPr>
        <a:solidFill>
          <a:schemeClr val="accent1">
            <a:lumMod val="20000"/>
            <a:lumOff val="80000"/>
          </a:schemeClr>
        </a:solidFill>
        <a:ln>
          <a:solidFill>
            <a:schemeClr val="accent1">
              <a:lumMod val="20000"/>
              <a:lumOff val="80000"/>
            </a:schemeClr>
          </a:solidFill>
        </a:ln>
      </dgm:spPr>
      <dgm:t>
        <a:bodyPr/>
        <a:lstStyle/>
        <a:p>
          <a:r>
            <a:rPr lang="pt-BR" dirty="0" smtClean="0"/>
            <a:t>Técnico de Laboratório</a:t>
          </a:r>
          <a:endParaRPr lang="pt-BR" dirty="0"/>
        </a:p>
      </dgm:t>
    </dgm:pt>
    <dgm:pt modelId="{C0B93468-F25E-4B48-BEF6-9E9B7B45BA01}" type="parTrans" cxnId="{12BCA0D8-7202-42AD-AD94-A1108FDAC95B}">
      <dgm:prSet/>
      <dgm:spPr/>
      <dgm:t>
        <a:bodyPr/>
        <a:lstStyle/>
        <a:p>
          <a:endParaRPr lang="pt-BR"/>
        </a:p>
      </dgm:t>
    </dgm:pt>
    <dgm:pt modelId="{93DF6AF1-5E31-4869-BC5B-867FF1A3659A}" type="sibTrans" cxnId="{12BCA0D8-7202-42AD-AD94-A1108FDAC95B}">
      <dgm:prSet/>
      <dgm:spPr/>
      <dgm:t>
        <a:bodyPr/>
        <a:lstStyle/>
        <a:p>
          <a:endParaRPr lang="pt-BR"/>
        </a:p>
      </dgm:t>
    </dgm:pt>
    <dgm:pt modelId="{DFED6AF5-8EA7-4C5A-9FCF-16B20AF382C9}">
      <dgm:prSet phldrT="[Texto]" custT="1"/>
      <dgm:spPr>
        <a:noFill/>
      </dgm:spPr>
      <dgm:t>
        <a:bodyPr/>
        <a:lstStyle/>
        <a:p>
          <a:endParaRPr lang="pt-BR" sz="3000" dirty="0"/>
        </a:p>
      </dgm:t>
    </dgm:pt>
    <dgm:pt modelId="{3D25683F-AF39-466D-8E5A-7AF69E156C96}" type="sibTrans" cxnId="{9D7A8E76-BEE3-4D79-9011-00524195F932}">
      <dgm:prSet/>
      <dgm:spPr/>
      <dgm:t>
        <a:bodyPr/>
        <a:lstStyle/>
        <a:p>
          <a:endParaRPr lang="pt-BR"/>
        </a:p>
      </dgm:t>
    </dgm:pt>
    <dgm:pt modelId="{387873F9-EE17-48DF-A5B3-16216D574BE1}" type="parTrans" cxnId="{9D7A8E76-BEE3-4D79-9011-00524195F932}">
      <dgm:prSet/>
      <dgm:spPr/>
      <dgm:t>
        <a:bodyPr/>
        <a:lstStyle/>
        <a:p>
          <a:endParaRPr lang="pt-BR"/>
        </a:p>
      </dgm:t>
    </dgm:pt>
    <dgm:pt modelId="{FD1EC15F-EB5C-4542-970F-20B86CA471E2}" type="pres">
      <dgm:prSet presAssocID="{19436DB1-1FD9-4B71-A472-E89DB6DFF775}" presName="Name0" presStyleCnt="0">
        <dgm:presLayoutVars>
          <dgm:chPref val="1"/>
          <dgm:dir/>
          <dgm:animOne val="branch"/>
          <dgm:animLvl val="lvl"/>
          <dgm:resizeHandles val="exact"/>
        </dgm:presLayoutVars>
      </dgm:prSet>
      <dgm:spPr/>
      <dgm:t>
        <a:bodyPr/>
        <a:lstStyle/>
        <a:p>
          <a:endParaRPr lang="pt-BR"/>
        </a:p>
      </dgm:t>
    </dgm:pt>
    <dgm:pt modelId="{D3A1D090-0D07-4881-B4DB-DE91D564631E}" type="pres">
      <dgm:prSet presAssocID="{DFED6AF5-8EA7-4C5A-9FCF-16B20AF382C9}" presName="root1" presStyleCnt="0"/>
      <dgm:spPr/>
      <dgm:t>
        <a:bodyPr/>
        <a:lstStyle/>
        <a:p>
          <a:endParaRPr lang="pt-BR"/>
        </a:p>
      </dgm:t>
    </dgm:pt>
    <dgm:pt modelId="{E2836DD0-13B2-410E-854D-B1D17EC33D8A}" type="pres">
      <dgm:prSet presAssocID="{DFED6AF5-8EA7-4C5A-9FCF-16B20AF382C9}" presName="LevelOneTextNode" presStyleLbl="node0" presStyleIdx="0" presStyleCnt="1" custAng="5400000" custScaleX="339858" custScaleY="79195" custLinFactNeighborY="2073">
        <dgm:presLayoutVars>
          <dgm:chPref val="3"/>
        </dgm:presLayoutVars>
      </dgm:prSet>
      <dgm:spPr/>
      <dgm:t>
        <a:bodyPr/>
        <a:lstStyle/>
        <a:p>
          <a:endParaRPr lang="pt-BR"/>
        </a:p>
      </dgm:t>
    </dgm:pt>
    <dgm:pt modelId="{7FB36290-CDF4-404E-A85F-278600608341}" type="pres">
      <dgm:prSet presAssocID="{DFED6AF5-8EA7-4C5A-9FCF-16B20AF382C9}" presName="level2hierChild" presStyleCnt="0"/>
      <dgm:spPr/>
      <dgm:t>
        <a:bodyPr/>
        <a:lstStyle/>
        <a:p>
          <a:endParaRPr lang="pt-BR"/>
        </a:p>
      </dgm:t>
    </dgm:pt>
    <dgm:pt modelId="{E3A88CDD-8D80-473E-86B2-66ED89ABA25B}" type="pres">
      <dgm:prSet presAssocID="{9F20F78D-D74C-463A-A55F-EBFF217365BE}" presName="conn2-1" presStyleLbl="parChTrans1D2" presStyleIdx="0" presStyleCnt="3"/>
      <dgm:spPr/>
      <dgm:t>
        <a:bodyPr/>
        <a:lstStyle/>
        <a:p>
          <a:endParaRPr lang="pt-BR"/>
        </a:p>
      </dgm:t>
    </dgm:pt>
    <dgm:pt modelId="{CDC6098F-9E27-4BD6-9E46-1335B999A4AB}" type="pres">
      <dgm:prSet presAssocID="{9F20F78D-D74C-463A-A55F-EBFF217365BE}" presName="connTx" presStyleLbl="parChTrans1D2" presStyleIdx="0" presStyleCnt="3"/>
      <dgm:spPr/>
      <dgm:t>
        <a:bodyPr/>
        <a:lstStyle/>
        <a:p>
          <a:endParaRPr lang="pt-BR"/>
        </a:p>
      </dgm:t>
    </dgm:pt>
    <dgm:pt modelId="{21B38969-9AE1-4E9E-BDCF-F64FB1EB5C85}" type="pres">
      <dgm:prSet presAssocID="{8D2CA474-0AF4-4316-B140-B4225F605147}" presName="root2" presStyleCnt="0"/>
      <dgm:spPr/>
      <dgm:t>
        <a:bodyPr/>
        <a:lstStyle/>
        <a:p>
          <a:endParaRPr lang="pt-BR"/>
        </a:p>
      </dgm:t>
    </dgm:pt>
    <dgm:pt modelId="{859C1111-5A14-4FCB-B539-38FCE6E705A9}" type="pres">
      <dgm:prSet presAssocID="{8D2CA474-0AF4-4316-B140-B4225F605147}" presName="LevelTwoTextNode" presStyleLbl="node2" presStyleIdx="0" presStyleCnt="3" custLinFactNeighborX="40614">
        <dgm:presLayoutVars>
          <dgm:chPref val="3"/>
        </dgm:presLayoutVars>
      </dgm:prSet>
      <dgm:spPr/>
      <dgm:t>
        <a:bodyPr/>
        <a:lstStyle/>
        <a:p>
          <a:endParaRPr lang="pt-BR"/>
        </a:p>
      </dgm:t>
    </dgm:pt>
    <dgm:pt modelId="{9CF98E90-0A9F-44CF-9BFE-501CD10B14EE}" type="pres">
      <dgm:prSet presAssocID="{8D2CA474-0AF4-4316-B140-B4225F605147}" presName="level3hierChild" presStyleCnt="0"/>
      <dgm:spPr/>
      <dgm:t>
        <a:bodyPr/>
        <a:lstStyle/>
        <a:p>
          <a:endParaRPr lang="pt-BR"/>
        </a:p>
      </dgm:t>
    </dgm:pt>
    <dgm:pt modelId="{B1B0A1F8-C301-490C-AEFB-C1F643F26380}" type="pres">
      <dgm:prSet presAssocID="{9AB523B4-3EE0-4D16-88F0-187C72DD04A4}" presName="conn2-1" presStyleLbl="parChTrans1D2" presStyleIdx="1" presStyleCnt="3"/>
      <dgm:spPr/>
      <dgm:t>
        <a:bodyPr/>
        <a:lstStyle/>
        <a:p>
          <a:endParaRPr lang="pt-BR"/>
        </a:p>
      </dgm:t>
    </dgm:pt>
    <dgm:pt modelId="{1FDCBDBD-F22D-4F32-A75D-EC59F03B0E83}" type="pres">
      <dgm:prSet presAssocID="{9AB523B4-3EE0-4D16-88F0-187C72DD04A4}" presName="connTx" presStyleLbl="parChTrans1D2" presStyleIdx="1" presStyleCnt="3"/>
      <dgm:spPr/>
      <dgm:t>
        <a:bodyPr/>
        <a:lstStyle/>
        <a:p>
          <a:endParaRPr lang="pt-BR"/>
        </a:p>
      </dgm:t>
    </dgm:pt>
    <dgm:pt modelId="{E9FA0A68-3339-482E-A3EE-DA008B42BD16}" type="pres">
      <dgm:prSet presAssocID="{95B07EE0-1558-4F44-A356-D542E732D511}" presName="root2" presStyleCnt="0"/>
      <dgm:spPr/>
      <dgm:t>
        <a:bodyPr/>
        <a:lstStyle/>
        <a:p>
          <a:endParaRPr lang="pt-BR"/>
        </a:p>
      </dgm:t>
    </dgm:pt>
    <dgm:pt modelId="{A9760F1B-AF9B-44AF-A92D-E6EB1B213D0E}" type="pres">
      <dgm:prSet presAssocID="{95B07EE0-1558-4F44-A356-D542E732D511}" presName="LevelTwoTextNode" presStyleLbl="node2" presStyleIdx="1" presStyleCnt="3">
        <dgm:presLayoutVars>
          <dgm:chPref val="3"/>
        </dgm:presLayoutVars>
      </dgm:prSet>
      <dgm:spPr/>
      <dgm:t>
        <a:bodyPr/>
        <a:lstStyle/>
        <a:p>
          <a:endParaRPr lang="pt-BR"/>
        </a:p>
      </dgm:t>
    </dgm:pt>
    <dgm:pt modelId="{39E36D42-DC4A-4FBF-8AAB-288624ACBF06}" type="pres">
      <dgm:prSet presAssocID="{95B07EE0-1558-4F44-A356-D542E732D511}" presName="level3hierChild" presStyleCnt="0"/>
      <dgm:spPr/>
      <dgm:t>
        <a:bodyPr/>
        <a:lstStyle/>
        <a:p>
          <a:endParaRPr lang="pt-BR"/>
        </a:p>
      </dgm:t>
    </dgm:pt>
    <dgm:pt modelId="{5EBE956A-69C9-43C3-A161-CFFE8F9CB431}" type="pres">
      <dgm:prSet presAssocID="{C0B93468-F25E-4B48-BEF6-9E9B7B45BA01}" presName="conn2-1" presStyleLbl="parChTrans1D2" presStyleIdx="2" presStyleCnt="3"/>
      <dgm:spPr/>
      <dgm:t>
        <a:bodyPr/>
        <a:lstStyle/>
        <a:p>
          <a:endParaRPr lang="pt-BR"/>
        </a:p>
      </dgm:t>
    </dgm:pt>
    <dgm:pt modelId="{C6BEC5B7-717A-4DED-A70B-B9E96AD2D15E}" type="pres">
      <dgm:prSet presAssocID="{C0B93468-F25E-4B48-BEF6-9E9B7B45BA01}" presName="connTx" presStyleLbl="parChTrans1D2" presStyleIdx="2" presStyleCnt="3"/>
      <dgm:spPr/>
      <dgm:t>
        <a:bodyPr/>
        <a:lstStyle/>
        <a:p>
          <a:endParaRPr lang="pt-BR"/>
        </a:p>
      </dgm:t>
    </dgm:pt>
    <dgm:pt modelId="{85181A30-CC56-4246-8D39-08B46E00A470}" type="pres">
      <dgm:prSet presAssocID="{FCE65E01-AB18-4C8E-A7B8-DBE599C0140A}" presName="root2" presStyleCnt="0"/>
      <dgm:spPr/>
      <dgm:t>
        <a:bodyPr/>
        <a:lstStyle/>
        <a:p>
          <a:endParaRPr lang="pt-BR"/>
        </a:p>
      </dgm:t>
    </dgm:pt>
    <dgm:pt modelId="{C2BCC6D8-0EF4-4C52-8E49-7495E77B6B87}" type="pres">
      <dgm:prSet presAssocID="{FCE65E01-AB18-4C8E-A7B8-DBE599C0140A}" presName="LevelTwoTextNode" presStyleLbl="node2" presStyleIdx="2" presStyleCnt="3">
        <dgm:presLayoutVars>
          <dgm:chPref val="3"/>
        </dgm:presLayoutVars>
      </dgm:prSet>
      <dgm:spPr/>
      <dgm:t>
        <a:bodyPr/>
        <a:lstStyle/>
        <a:p>
          <a:endParaRPr lang="pt-BR"/>
        </a:p>
      </dgm:t>
    </dgm:pt>
    <dgm:pt modelId="{8262DA68-354F-494B-B297-233FD9BCF175}" type="pres">
      <dgm:prSet presAssocID="{FCE65E01-AB18-4C8E-A7B8-DBE599C0140A}" presName="level3hierChild" presStyleCnt="0"/>
      <dgm:spPr/>
      <dgm:t>
        <a:bodyPr/>
        <a:lstStyle/>
        <a:p>
          <a:endParaRPr lang="pt-BR"/>
        </a:p>
      </dgm:t>
    </dgm:pt>
  </dgm:ptLst>
  <dgm:cxnLst>
    <dgm:cxn modelId="{2821CA79-3C33-45F8-B655-0E072646A0B7}" type="presOf" srcId="{8D2CA474-0AF4-4316-B140-B4225F605147}" destId="{859C1111-5A14-4FCB-B539-38FCE6E705A9}" srcOrd="0" destOrd="0" presId="urn:microsoft.com/office/officeart/2008/layout/HorizontalMultiLevelHierarchy"/>
    <dgm:cxn modelId="{253ED127-8929-48CC-8B6D-946D3CCAE2B6}" type="presOf" srcId="{9F20F78D-D74C-463A-A55F-EBFF217365BE}" destId="{CDC6098F-9E27-4BD6-9E46-1335B999A4AB}" srcOrd="1" destOrd="0" presId="urn:microsoft.com/office/officeart/2008/layout/HorizontalMultiLevelHierarchy"/>
    <dgm:cxn modelId="{9D7A8E76-BEE3-4D79-9011-00524195F932}" srcId="{19436DB1-1FD9-4B71-A472-E89DB6DFF775}" destId="{DFED6AF5-8EA7-4C5A-9FCF-16B20AF382C9}" srcOrd="0" destOrd="0" parTransId="{387873F9-EE17-48DF-A5B3-16216D574BE1}" sibTransId="{3D25683F-AF39-466D-8E5A-7AF69E156C96}"/>
    <dgm:cxn modelId="{CF79D86F-6FE0-49CE-9193-04C0D43E9AFB}" type="presOf" srcId="{DFED6AF5-8EA7-4C5A-9FCF-16B20AF382C9}" destId="{E2836DD0-13B2-410E-854D-B1D17EC33D8A}" srcOrd="0" destOrd="0" presId="urn:microsoft.com/office/officeart/2008/layout/HorizontalMultiLevelHierarchy"/>
    <dgm:cxn modelId="{271C62F0-9E0D-4F2F-A6AF-1B6F910F8578}" type="presOf" srcId="{95B07EE0-1558-4F44-A356-D542E732D511}" destId="{A9760F1B-AF9B-44AF-A92D-E6EB1B213D0E}" srcOrd="0" destOrd="0" presId="urn:microsoft.com/office/officeart/2008/layout/HorizontalMultiLevelHierarchy"/>
    <dgm:cxn modelId="{3A7642E3-7684-4874-8333-B6EB0D668505}" srcId="{DFED6AF5-8EA7-4C5A-9FCF-16B20AF382C9}" destId="{8D2CA474-0AF4-4316-B140-B4225F605147}" srcOrd="0" destOrd="0" parTransId="{9F20F78D-D74C-463A-A55F-EBFF217365BE}" sibTransId="{9A6DEB1A-CC06-462D-B8C7-C34911CA3066}"/>
    <dgm:cxn modelId="{9839196D-497A-4C91-A532-F0C24298AC07}" type="presOf" srcId="{9F20F78D-D74C-463A-A55F-EBFF217365BE}" destId="{E3A88CDD-8D80-473E-86B2-66ED89ABA25B}" srcOrd="0" destOrd="0" presId="urn:microsoft.com/office/officeart/2008/layout/HorizontalMultiLevelHierarchy"/>
    <dgm:cxn modelId="{1D660921-2EE1-4675-8126-EAFC1001B20A}" type="presOf" srcId="{C0B93468-F25E-4B48-BEF6-9E9B7B45BA01}" destId="{5EBE956A-69C9-43C3-A161-CFFE8F9CB431}" srcOrd="0" destOrd="0" presId="urn:microsoft.com/office/officeart/2008/layout/HorizontalMultiLevelHierarchy"/>
    <dgm:cxn modelId="{7472500C-92C4-4B1E-8958-1C2A5503E180}" type="presOf" srcId="{C0B93468-F25E-4B48-BEF6-9E9B7B45BA01}" destId="{C6BEC5B7-717A-4DED-A70B-B9E96AD2D15E}" srcOrd="1" destOrd="0" presId="urn:microsoft.com/office/officeart/2008/layout/HorizontalMultiLevelHierarchy"/>
    <dgm:cxn modelId="{0C55A649-AE8B-4CE8-BCA7-EB021638B0F2}" type="presOf" srcId="{9AB523B4-3EE0-4D16-88F0-187C72DD04A4}" destId="{1FDCBDBD-F22D-4F32-A75D-EC59F03B0E83}" srcOrd="1" destOrd="0" presId="urn:microsoft.com/office/officeart/2008/layout/HorizontalMultiLevelHierarchy"/>
    <dgm:cxn modelId="{1225FFEA-92D1-4654-B921-3AA2093E00B6}" type="presOf" srcId="{9AB523B4-3EE0-4D16-88F0-187C72DD04A4}" destId="{B1B0A1F8-C301-490C-AEFB-C1F643F26380}" srcOrd="0" destOrd="0" presId="urn:microsoft.com/office/officeart/2008/layout/HorizontalMultiLevelHierarchy"/>
    <dgm:cxn modelId="{464E66B5-26A6-4D84-8B15-91A4609C0E8C}" type="presOf" srcId="{19436DB1-1FD9-4B71-A472-E89DB6DFF775}" destId="{FD1EC15F-EB5C-4542-970F-20B86CA471E2}" srcOrd="0" destOrd="0" presId="urn:microsoft.com/office/officeart/2008/layout/HorizontalMultiLevelHierarchy"/>
    <dgm:cxn modelId="{30631694-11DB-46DF-83BC-C0E554909587}" srcId="{DFED6AF5-8EA7-4C5A-9FCF-16B20AF382C9}" destId="{95B07EE0-1558-4F44-A356-D542E732D511}" srcOrd="1" destOrd="0" parTransId="{9AB523B4-3EE0-4D16-88F0-187C72DD04A4}" sibTransId="{942288D1-C045-49B8-820A-CAFE931D4720}"/>
    <dgm:cxn modelId="{12BCA0D8-7202-42AD-AD94-A1108FDAC95B}" srcId="{DFED6AF5-8EA7-4C5A-9FCF-16B20AF382C9}" destId="{FCE65E01-AB18-4C8E-A7B8-DBE599C0140A}" srcOrd="2" destOrd="0" parTransId="{C0B93468-F25E-4B48-BEF6-9E9B7B45BA01}" sibTransId="{93DF6AF1-5E31-4869-BC5B-867FF1A3659A}"/>
    <dgm:cxn modelId="{C480324C-12E0-4F42-9DD4-A0233A8B7D6E}" type="presOf" srcId="{FCE65E01-AB18-4C8E-A7B8-DBE599C0140A}" destId="{C2BCC6D8-0EF4-4C52-8E49-7495E77B6B87}" srcOrd="0" destOrd="0" presId="urn:microsoft.com/office/officeart/2008/layout/HorizontalMultiLevelHierarchy"/>
    <dgm:cxn modelId="{226B4311-2797-4F1F-9C58-726DA6FEC884}" type="presParOf" srcId="{FD1EC15F-EB5C-4542-970F-20B86CA471E2}" destId="{D3A1D090-0D07-4881-B4DB-DE91D564631E}" srcOrd="0" destOrd="0" presId="urn:microsoft.com/office/officeart/2008/layout/HorizontalMultiLevelHierarchy"/>
    <dgm:cxn modelId="{985DC1CB-25C7-4548-9800-DB1170B59D2C}" type="presParOf" srcId="{D3A1D090-0D07-4881-B4DB-DE91D564631E}" destId="{E2836DD0-13B2-410E-854D-B1D17EC33D8A}" srcOrd="0" destOrd="0" presId="urn:microsoft.com/office/officeart/2008/layout/HorizontalMultiLevelHierarchy"/>
    <dgm:cxn modelId="{32B976D8-27D3-44B4-B1BC-794D7DBE709C}" type="presParOf" srcId="{D3A1D090-0D07-4881-B4DB-DE91D564631E}" destId="{7FB36290-CDF4-404E-A85F-278600608341}" srcOrd="1" destOrd="0" presId="urn:microsoft.com/office/officeart/2008/layout/HorizontalMultiLevelHierarchy"/>
    <dgm:cxn modelId="{9A271547-7F02-4227-83A8-B1336A1BD1D5}" type="presParOf" srcId="{7FB36290-CDF4-404E-A85F-278600608341}" destId="{E3A88CDD-8D80-473E-86B2-66ED89ABA25B}" srcOrd="0" destOrd="0" presId="urn:microsoft.com/office/officeart/2008/layout/HorizontalMultiLevelHierarchy"/>
    <dgm:cxn modelId="{D5CAFEBC-8412-4886-960D-16E8A3588C97}" type="presParOf" srcId="{E3A88CDD-8D80-473E-86B2-66ED89ABA25B}" destId="{CDC6098F-9E27-4BD6-9E46-1335B999A4AB}" srcOrd="0" destOrd="0" presId="urn:microsoft.com/office/officeart/2008/layout/HorizontalMultiLevelHierarchy"/>
    <dgm:cxn modelId="{1D42EB4A-A68F-44B1-861E-9E1466F110B9}" type="presParOf" srcId="{7FB36290-CDF4-404E-A85F-278600608341}" destId="{21B38969-9AE1-4E9E-BDCF-F64FB1EB5C85}" srcOrd="1" destOrd="0" presId="urn:microsoft.com/office/officeart/2008/layout/HorizontalMultiLevelHierarchy"/>
    <dgm:cxn modelId="{8518604D-EDB9-4004-BAF2-F50A5822D46A}" type="presParOf" srcId="{21B38969-9AE1-4E9E-BDCF-F64FB1EB5C85}" destId="{859C1111-5A14-4FCB-B539-38FCE6E705A9}" srcOrd="0" destOrd="0" presId="urn:microsoft.com/office/officeart/2008/layout/HorizontalMultiLevelHierarchy"/>
    <dgm:cxn modelId="{0080388D-FCB5-463C-B39B-93B8FC2D9C31}" type="presParOf" srcId="{21B38969-9AE1-4E9E-BDCF-F64FB1EB5C85}" destId="{9CF98E90-0A9F-44CF-9BFE-501CD10B14EE}" srcOrd="1" destOrd="0" presId="urn:microsoft.com/office/officeart/2008/layout/HorizontalMultiLevelHierarchy"/>
    <dgm:cxn modelId="{A5E29A40-8014-4CE8-BBA5-71FC66D5B2B2}" type="presParOf" srcId="{7FB36290-CDF4-404E-A85F-278600608341}" destId="{B1B0A1F8-C301-490C-AEFB-C1F643F26380}" srcOrd="2" destOrd="0" presId="urn:microsoft.com/office/officeart/2008/layout/HorizontalMultiLevelHierarchy"/>
    <dgm:cxn modelId="{1497377F-FE53-4350-8D6D-8A237855E506}" type="presParOf" srcId="{B1B0A1F8-C301-490C-AEFB-C1F643F26380}" destId="{1FDCBDBD-F22D-4F32-A75D-EC59F03B0E83}" srcOrd="0" destOrd="0" presId="urn:microsoft.com/office/officeart/2008/layout/HorizontalMultiLevelHierarchy"/>
    <dgm:cxn modelId="{D891F767-7AC5-4E88-AD8B-55B863890196}" type="presParOf" srcId="{7FB36290-CDF4-404E-A85F-278600608341}" destId="{E9FA0A68-3339-482E-A3EE-DA008B42BD16}" srcOrd="3" destOrd="0" presId="urn:microsoft.com/office/officeart/2008/layout/HorizontalMultiLevelHierarchy"/>
    <dgm:cxn modelId="{F64A0103-D3B2-4A56-B554-9906D5FC87F5}" type="presParOf" srcId="{E9FA0A68-3339-482E-A3EE-DA008B42BD16}" destId="{A9760F1B-AF9B-44AF-A92D-E6EB1B213D0E}" srcOrd="0" destOrd="0" presId="urn:microsoft.com/office/officeart/2008/layout/HorizontalMultiLevelHierarchy"/>
    <dgm:cxn modelId="{5460983C-13B2-467F-9DA2-C1E453D738FD}" type="presParOf" srcId="{E9FA0A68-3339-482E-A3EE-DA008B42BD16}" destId="{39E36D42-DC4A-4FBF-8AAB-288624ACBF06}" srcOrd="1" destOrd="0" presId="urn:microsoft.com/office/officeart/2008/layout/HorizontalMultiLevelHierarchy"/>
    <dgm:cxn modelId="{34796D25-3BB6-423E-8C05-95D63F4E538F}" type="presParOf" srcId="{7FB36290-CDF4-404E-A85F-278600608341}" destId="{5EBE956A-69C9-43C3-A161-CFFE8F9CB431}" srcOrd="4" destOrd="0" presId="urn:microsoft.com/office/officeart/2008/layout/HorizontalMultiLevelHierarchy"/>
    <dgm:cxn modelId="{992E0ADE-0554-473C-9482-0C4B45EF05BA}" type="presParOf" srcId="{5EBE956A-69C9-43C3-A161-CFFE8F9CB431}" destId="{C6BEC5B7-717A-4DED-A70B-B9E96AD2D15E}" srcOrd="0" destOrd="0" presId="urn:microsoft.com/office/officeart/2008/layout/HorizontalMultiLevelHierarchy"/>
    <dgm:cxn modelId="{A6DB8744-3806-401D-8C34-175396C71041}" type="presParOf" srcId="{7FB36290-CDF4-404E-A85F-278600608341}" destId="{85181A30-CC56-4246-8D39-08B46E00A470}" srcOrd="5" destOrd="0" presId="urn:microsoft.com/office/officeart/2008/layout/HorizontalMultiLevelHierarchy"/>
    <dgm:cxn modelId="{33B8C03B-924F-4BCA-B198-9C5F13E1D113}" type="presParOf" srcId="{85181A30-CC56-4246-8D39-08B46E00A470}" destId="{C2BCC6D8-0EF4-4C52-8E49-7495E77B6B87}" srcOrd="0" destOrd="0" presId="urn:microsoft.com/office/officeart/2008/layout/HorizontalMultiLevelHierarchy"/>
    <dgm:cxn modelId="{A42808FE-6663-463C-86F6-DD6DFA2B7094}" type="presParOf" srcId="{85181A30-CC56-4246-8D39-08B46E00A470}" destId="{8262DA68-354F-494B-B297-233FD9BCF175}" srcOrd="1" destOrd="0" presId="urn:microsoft.com/office/officeart/2008/layout/HorizontalMultiLevelHierarchy"/>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9436DB1-1FD9-4B71-A472-E89DB6DFF775}" type="doc">
      <dgm:prSet loTypeId="urn:microsoft.com/office/officeart/2008/layout/HorizontalMultiLevelHierarchy" loCatId="hierarchy" qsTypeId="urn:microsoft.com/office/officeart/2005/8/quickstyle/simple3" qsCatId="simple" csTypeId="urn:microsoft.com/office/officeart/2005/8/colors/accent1_2" csCatId="accent1" phldr="1"/>
      <dgm:spPr/>
      <dgm:t>
        <a:bodyPr/>
        <a:lstStyle/>
        <a:p>
          <a:endParaRPr lang="pt-BR"/>
        </a:p>
      </dgm:t>
    </dgm:pt>
    <dgm:pt modelId="{8D2CA474-0AF4-4316-B140-B4225F605147}">
      <dgm:prSet phldrT="[Texto]"/>
      <dgm:spPr>
        <a:solidFill>
          <a:schemeClr val="accent1">
            <a:lumMod val="20000"/>
            <a:lumOff val="80000"/>
          </a:schemeClr>
        </a:solidFill>
        <a:ln>
          <a:solidFill>
            <a:schemeClr val="accent1">
              <a:lumMod val="20000"/>
              <a:lumOff val="80000"/>
            </a:schemeClr>
          </a:solidFill>
        </a:ln>
      </dgm:spPr>
      <dgm:t>
        <a:bodyPr/>
        <a:lstStyle/>
        <a:p>
          <a:r>
            <a:rPr lang="pt-BR" dirty="0"/>
            <a:t>Coordenador</a:t>
          </a:r>
        </a:p>
      </dgm:t>
    </dgm:pt>
    <dgm:pt modelId="{9F20F78D-D74C-463A-A55F-EBFF217365BE}" type="parTrans" cxnId="{3A7642E3-7684-4874-8333-B6EB0D668505}">
      <dgm:prSet/>
      <dgm:spPr/>
      <dgm:t>
        <a:bodyPr/>
        <a:lstStyle/>
        <a:p>
          <a:endParaRPr lang="pt-BR"/>
        </a:p>
      </dgm:t>
    </dgm:pt>
    <dgm:pt modelId="{9A6DEB1A-CC06-462D-B8C7-C34911CA3066}" type="sibTrans" cxnId="{3A7642E3-7684-4874-8333-B6EB0D668505}">
      <dgm:prSet/>
      <dgm:spPr/>
      <dgm:t>
        <a:bodyPr/>
        <a:lstStyle/>
        <a:p>
          <a:endParaRPr lang="pt-BR"/>
        </a:p>
      </dgm:t>
    </dgm:pt>
    <dgm:pt modelId="{95B07EE0-1558-4F44-A356-D542E732D511}">
      <dgm:prSet phldrT="[Texto]"/>
      <dgm:spPr>
        <a:solidFill>
          <a:schemeClr val="accent1">
            <a:lumMod val="20000"/>
            <a:lumOff val="80000"/>
          </a:schemeClr>
        </a:solidFill>
        <a:ln>
          <a:solidFill>
            <a:schemeClr val="accent1">
              <a:lumMod val="20000"/>
              <a:lumOff val="80000"/>
            </a:schemeClr>
          </a:solidFill>
        </a:ln>
      </dgm:spPr>
      <dgm:t>
        <a:bodyPr/>
        <a:lstStyle/>
        <a:p>
          <a:r>
            <a:rPr lang="pt-BR" dirty="0"/>
            <a:t>Assistente Administrativo</a:t>
          </a:r>
        </a:p>
      </dgm:t>
    </dgm:pt>
    <dgm:pt modelId="{9AB523B4-3EE0-4D16-88F0-187C72DD04A4}" type="parTrans" cxnId="{30631694-11DB-46DF-83BC-C0E554909587}">
      <dgm:prSet/>
      <dgm:spPr/>
      <dgm:t>
        <a:bodyPr/>
        <a:lstStyle/>
        <a:p>
          <a:endParaRPr lang="pt-BR"/>
        </a:p>
      </dgm:t>
    </dgm:pt>
    <dgm:pt modelId="{942288D1-C045-49B8-820A-CAFE931D4720}" type="sibTrans" cxnId="{30631694-11DB-46DF-83BC-C0E554909587}">
      <dgm:prSet/>
      <dgm:spPr/>
      <dgm:t>
        <a:bodyPr/>
        <a:lstStyle/>
        <a:p>
          <a:endParaRPr lang="pt-BR"/>
        </a:p>
      </dgm:t>
    </dgm:pt>
    <dgm:pt modelId="{FCE65E01-AB18-4C8E-A7B8-DBE599C0140A}">
      <dgm:prSet phldrT="[Texto]"/>
      <dgm:spPr>
        <a:solidFill>
          <a:schemeClr val="accent1">
            <a:lumMod val="20000"/>
            <a:lumOff val="80000"/>
          </a:schemeClr>
        </a:solidFill>
        <a:ln>
          <a:solidFill>
            <a:schemeClr val="accent1">
              <a:lumMod val="20000"/>
              <a:lumOff val="80000"/>
            </a:schemeClr>
          </a:solidFill>
        </a:ln>
      </dgm:spPr>
      <dgm:t>
        <a:bodyPr/>
        <a:lstStyle/>
        <a:p>
          <a:r>
            <a:rPr lang="pt-BR" dirty="0" smtClean="0"/>
            <a:t>Técnico de Laboratório</a:t>
          </a:r>
          <a:endParaRPr lang="pt-BR" dirty="0"/>
        </a:p>
      </dgm:t>
    </dgm:pt>
    <dgm:pt modelId="{C0B93468-F25E-4B48-BEF6-9E9B7B45BA01}" type="parTrans" cxnId="{12BCA0D8-7202-42AD-AD94-A1108FDAC95B}">
      <dgm:prSet/>
      <dgm:spPr/>
      <dgm:t>
        <a:bodyPr/>
        <a:lstStyle/>
        <a:p>
          <a:endParaRPr lang="pt-BR"/>
        </a:p>
      </dgm:t>
    </dgm:pt>
    <dgm:pt modelId="{93DF6AF1-5E31-4869-BC5B-867FF1A3659A}" type="sibTrans" cxnId="{12BCA0D8-7202-42AD-AD94-A1108FDAC95B}">
      <dgm:prSet/>
      <dgm:spPr/>
      <dgm:t>
        <a:bodyPr/>
        <a:lstStyle/>
        <a:p>
          <a:endParaRPr lang="pt-BR"/>
        </a:p>
      </dgm:t>
    </dgm:pt>
    <dgm:pt modelId="{DFED6AF5-8EA7-4C5A-9FCF-16B20AF382C9}">
      <dgm:prSet phldrT="[Texto]" custT="1"/>
      <dgm:spPr>
        <a:noFill/>
      </dgm:spPr>
      <dgm:t>
        <a:bodyPr/>
        <a:lstStyle/>
        <a:p>
          <a:endParaRPr lang="pt-BR" sz="3000" dirty="0"/>
        </a:p>
      </dgm:t>
    </dgm:pt>
    <dgm:pt modelId="{3D25683F-AF39-466D-8E5A-7AF69E156C96}" type="sibTrans" cxnId="{9D7A8E76-BEE3-4D79-9011-00524195F932}">
      <dgm:prSet/>
      <dgm:spPr/>
      <dgm:t>
        <a:bodyPr/>
        <a:lstStyle/>
        <a:p>
          <a:endParaRPr lang="pt-BR"/>
        </a:p>
      </dgm:t>
    </dgm:pt>
    <dgm:pt modelId="{387873F9-EE17-48DF-A5B3-16216D574BE1}" type="parTrans" cxnId="{9D7A8E76-BEE3-4D79-9011-00524195F932}">
      <dgm:prSet/>
      <dgm:spPr/>
      <dgm:t>
        <a:bodyPr/>
        <a:lstStyle/>
        <a:p>
          <a:endParaRPr lang="pt-BR"/>
        </a:p>
      </dgm:t>
    </dgm:pt>
    <dgm:pt modelId="{FD1EC15F-EB5C-4542-970F-20B86CA471E2}" type="pres">
      <dgm:prSet presAssocID="{19436DB1-1FD9-4B71-A472-E89DB6DFF775}" presName="Name0" presStyleCnt="0">
        <dgm:presLayoutVars>
          <dgm:chPref val="1"/>
          <dgm:dir/>
          <dgm:animOne val="branch"/>
          <dgm:animLvl val="lvl"/>
          <dgm:resizeHandles val="exact"/>
        </dgm:presLayoutVars>
      </dgm:prSet>
      <dgm:spPr/>
      <dgm:t>
        <a:bodyPr/>
        <a:lstStyle/>
        <a:p>
          <a:endParaRPr lang="pt-BR"/>
        </a:p>
      </dgm:t>
    </dgm:pt>
    <dgm:pt modelId="{D3A1D090-0D07-4881-B4DB-DE91D564631E}" type="pres">
      <dgm:prSet presAssocID="{DFED6AF5-8EA7-4C5A-9FCF-16B20AF382C9}" presName="root1" presStyleCnt="0"/>
      <dgm:spPr/>
      <dgm:t>
        <a:bodyPr/>
        <a:lstStyle/>
        <a:p>
          <a:endParaRPr lang="pt-BR"/>
        </a:p>
      </dgm:t>
    </dgm:pt>
    <dgm:pt modelId="{E2836DD0-13B2-410E-854D-B1D17EC33D8A}" type="pres">
      <dgm:prSet presAssocID="{DFED6AF5-8EA7-4C5A-9FCF-16B20AF382C9}" presName="LevelOneTextNode" presStyleLbl="node0" presStyleIdx="0" presStyleCnt="1" custAng="5400000" custScaleX="339858" custScaleY="79195" custLinFactNeighborY="4025">
        <dgm:presLayoutVars>
          <dgm:chPref val="3"/>
        </dgm:presLayoutVars>
      </dgm:prSet>
      <dgm:spPr/>
      <dgm:t>
        <a:bodyPr/>
        <a:lstStyle/>
        <a:p>
          <a:endParaRPr lang="pt-BR"/>
        </a:p>
      </dgm:t>
    </dgm:pt>
    <dgm:pt modelId="{7FB36290-CDF4-404E-A85F-278600608341}" type="pres">
      <dgm:prSet presAssocID="{DFED6AF5-8EA7-4C5A-9FCF-16B20AF382C9}" presName="level2hierChild" presStyleCnt="0"/>
      <dgm:spPr/>
      <dgm:t>
        <a:bodyPr/>
        <a:lstStyle/>
        <a:p>
          <a:endParaRPr lang="pt-BR"/>
        </a:p>
      </dgm:t>
    </dgm:pt>
    <dgm:pt modelId="{E3A88CDD-8D80-473E-86B2-66ED89ABA25B}" type="pres">
      <dgm:prSet presAssocID="{9F20F78D-D74C-463A-A55F-EBFF217365BE}" presName="conn2-1" presStyleLbl="parChTrans1D2" presStyleIdx="0" presStyleCnt="3"/>
      <dgm:spPr/>
      <dgm:t>
        <a:bodyPr/>
        <a:lstStyle/>
        <a:p>
          <a:endParaRPr lang="pt-BR"/>
        </a:p>
      </dgm:t>
    </dgm:pt>
    <dgm:pt modelId="{CDC6098F-9E27-4BD6-9E46-1335B999A4AB}" type="pres">
      <dgm:prSet presAssocID="{9F20F78D-D74C-463A-A55F-EBFF217365BE}" presName="connTx" presStyleLbl="parChTrans1D2" presStyleIdx="0" presStyleCnt="3"/>
      <dgm:spPr/>
      <dgm:t>
        <a:bodyPr/>
        <a:lstStyle/>
        <a:p>
          <a:endParaRPr lang="pt-BR"/>
        </a:p>
      </dgm:t>
    </dgm:pt>
    <dgm:pt modelId="{21B38969-9AE1-4E9E-BDCF-F64FB1EB5C85}" type="pres">
      <dgm:prSet presAssocID="{8D2CA474-0AF4-4316-B140-B4225F605147}" presName="root2" presStyleCnt="0"/>
      <dgm:spPr/>
      <dgm:t>
        <a:bodyPr/>
        <a:lstStyle/>
        <a:p>
          <a:endParaRPr lang="pt-BR"/>
        </a:p>
      </dgm:t>
    </dgm:pt>
    <dgm:pt modelId="{859C1111-5A14-4FCB-B539-38FCE6E705A9}" type="pres">
      <dgm:prSet presAssocID="{8D2CA474-0AF4-4316-B140-B4225F605147}" presName="LevelTwoTextNode" presStyleLbl="node2" presStyleIdx="0" presStyleCnt="3" custLinFactNeighborX="40614">
        <dgm:presLayoutVars>
          <dgm:chPref val="3"/>
        </dgm:presLayoutVars>
      </dgm:prSet>
      <dgm:spPr/>
      <dgm:t>
        <a:bodyPr/>
        <a:lstStyle/>
        <a:p>
          <a:endParaRPr lang="pt-BR"/>
        </a:p>
      </dgm:t>
    </dgm:pt>
    <dgm:pt modelId="{9CF98E90-0A9F-44CF-9BFE-501CD10B14EE}" type="pres">
      <dgm:prSet presAssocID="{8D2CA474-0AF4-4316-B140-B4225F605147}" presName="level3hierChild" presStyleCnt="0"/>
      <dgm:spPr/>
      <dgm:t>
        <a:bodyPr/>
        <a:lstStyle/>
        <a:p>
          <a:endParaRPr lang="pt-BR"/>
        </a:p>
      </dgm:t>
    </dgm:pt>
    <dgm:pt modelId="{B1B0A1F8-C301-490C-AEFB-C1F643F26380}" type="pres">
      <dgm:prSet presAssocID="{9AB523B4-3EE0-4D16-88F0-187C72DD04A4}" presName="conn2-1" presStyleLbl="parChTrans1D2" presStyleIdx="1" presStyleCnt="3"/>
      <dgm:spPr/>
      <dgm:t>
        <a:bodyPr/>
        <a:lstStyle/>
        <a:p>
          <a:endParaRPr lang="pt-BR"/>
        </a:p>
      </dgm:t>
    </dgm:pt>
    <dgm:pt modelId="{1FDCBDBD-F22D-4F32-A75D-EC59F03B0E83}" type="pres">
      <dgm:prSet presAssocID="{9AB523B4-3EE0-4D16-88F0-187C72DD04A4}" presName="connTx" presStyleLbl="parChTrans1D2" presStyleIdx="1" presStyleCnt="3"/>
      <dgm:spPr/>
      <dgm:t>
        <a:bodyPr/>
        <a:lstStyle/>
        <a:p>
          <a:endParaRPr lang="pt-BR"/>
        </a:p>
      </dgm:t>
    </dgm:pt>
    <dgm:pt modelId="{E9FA0A68-3339-482E-A3EE-DA008B42BD16}" type="pres">
      <dgm:prSet presAssocID="{95B07EE0-1558-4F44-A356-D542E732D511}" presName="root2" presStyleCnt="0"/>
      <dgm:spPr/>
      <dgm:t>
        <a:bodyPr/>
        <a:lstStyle/>
        <a:p>
          <a:endParaRPr lang="pt-BR"/>
        </a:p>
      </dgm:t>
    </dgm:pt>
    <dgm:pt modelId="{A9760F1B-AF9B-44AF-A92D-E6EB1B213D0E}" type="pres">
      <dgm:prSet presAssocID="{95B07EE0-1558-4F44-A356-D542E732D511}" presName="LevelTwoTextNode" presStyleLbl="node2" presStyleIdx="1" presStyleCnt="3">
        <dgm:presLayoutVars>
          <dgm:chPref val="3"/>
        </dgm:presLayoutVars>
      </dgm:prSet>
      <dgm:spPr/>
      <dgm:t>
        <a:bodyPr/>
        <a:lstStyle/>
        <a:p>
          <a:endParaRPr lang="pt-BR"/>
        </a:p>
      </dgm:t>
    </dgm:pt>
    <dgm:pt modelId="{39E36D42-DC4A-4FBF-8AAB-288624ACBF06}" type="pres">
      <dgm:prSet presAssocID="{95B07EE0-1558-4F44-A356-D542E732D511}" presName="level3hierChild" presStyleCnt="0"/>
      <dgm:spPr/>
      <dgm:t>
        <a:bodyPr/>
        <a:lstStyle/>
        <a:p>
          <a:endParaRPr lang="pt-BR"/>
        </a:p>
      </dgm:t>
    </dgm:pt>
    <dgm:pt modelId="{5EBE956A-69C9-43C3-A161-CFFE8F9CB431}" type="pres">
      <dgm:prSet presAssocID="{C0B93468-F25E-4B48-BEF6-9E9B7B45BA01}" presName="conn2-1" presStyleLbl="parChTrans1D2" presStyleIdx="2" presStyleCnt="3"/>
      <dgm:spPr/>
      <dgm:t>
        <a:bodyPr/>
        <a:lstStyle/>
        <a:p>
          <a:endParaRPr lang="pt-BR"/>
        </a:p>
      </dgm:t>
    </dgm:pt>
    <dgm:pt modelId="{C6BEC5B7-717A-4DED-A70B-B9E96AD2D15E}" type="pres">
      <dgm:prSet presAssocID="{C0B93468-F25E-4B48-BEF6-9E9B7B45BA01}" presName="connTx" presStyleLbl="parChTrans1D2" presStyleIdx="2" presStyleCnt="3"/>
      <dgm:spPr/>
      <dgm:t>
        <a:bodyPr/>
        <a:lstStyle/>
        <a:p>
          <a:endParaRPr lang="pt-BR"/>
        </a:p>
      </dgm:t>
    </dgm:pt>
    <dgm:pt modelId="{85181A30-CC56-4246-8D39-08B46E00A470}" type="pres">
      <dgm:prSet presAssocID="{FCE65E01-AB18-4C8E-A7B8-DBE599C0140A}" presName="root2" presStyleCnt="0"/>
      <dgm:spPr/>
      <dgm:t>
        <a:bodyPr/>
        <a:lstStyle/>
        <a:p>
          <a:endParaRPr lang="pt-BR"/>
        </a:p>
      </dgm:t>
    </dgm:pt>
    <dgm:pt modelId="{C2BCC6D8-0EF4-4C52-8E49-7495E77B6B87}" type="pres">
      <dgm:prSet presAssocID="{FCE65E01-AB18-4C8E-A7B8-DBE599C0140A}" presName="LevelTwoTextNode" presStyleLbl="node2" presStyleIdx="2" presStyleCnt="3">
        <dgm:presLayoutVars>
          <dgm:chPref val="3"/>
        </dgm:presLayoutVars>
      </dgm:prSet>
      <dgm:spPr/>
      <dgm:t>
        <a:bodyPr/>
        <a:lstStyle/>
        <a:p>
          <a:endParaRPr lang="pt-BR"/>
        </a:p>
      </dgm:t>
    </dgm:pt>
    <dgm:pt modelId="{8262DA68-354F-494B-B297-233FD9BCF175}" type="pres">
      <dgm:prSet presAssocID="{FCE65E01-AB18-4C8E-A7B8-DBE599C0140A}" presName="level3hierChild" presStyleCnt="0"/>
      <dgm:spPr/>
      <dgm:t>
        <a:bodyPr/>
        <a:lstStyle/>
        <a:p>
          <a:endParaRPr lang="pt-BR"/>
        </a:p>
      </dgm:t>
    </dgm:pt>
  </dgm:ptLst>
  <dgm:cxnLst>
    <dgm:cxn modelId="{2821CA79-3C33-45F8-B655-0E072646A0B7}" type="presOf" srcId="{8D2CA474-0AF4-4316-B140-B4225F605147}" destId="{859C1111-5A14-4FCB-B539-38FCE6E705A9}" srcOrd="0" destOrd="0" presId="urn:microsoft.com/office/officeart/2008/layout/HorizontalMultiLevelHierarchy"/>
    <dgm:cxn modelId="{253ED127-8929-48CC-8B6D-946D3CCAE2B6}" type="presOf" srcId="{9F20F78D-D74C-463A-A55F-EBFF217365BE}" destId="{CDC6098F-9E27-4BD6-9E46-1335B999A4AB}" srcOrd="1" destOrd="0" presId="urn:microsoft.com/office/officeart/2008/layout/HorizontalMultiLevelHierarchy"/>
    <dgm:cxn modelId="{9D7A8E76-BEE3-4D79-9011-00524195F932}" srcId="{19436DB1-1FD9-4B71-A472-E89DB6DFF775}" destId="{DFED6AF5-8EA7-4C5A-9FCF-16B20AF382C9}" srcOrd="0" destOrd="0" parTransId="{387873F9-EE17-48DF-A5B3-16216D574BE1}" sibTransId="{3D25683F-AF39-466D-8E5A-7AF69E156C96}"/>
    <dgm:cxn modelId="{CF79D86F-6FE0-49CE-9193-04C0D43E9AFB}" type="presOf" srcId="{DFED6AF5-8EA7-4C5A-9FCF-16B20AF382C9}" destId="{E2836DD0-13B2-410E-854D-B1D17EC33D8A}" srcOrd="0" destOrd="0" presId="urn:microsoft.com/office/officeart/2008/layout/HorizontalMultiLevelHierarchy"/>
    <dgm:cxn modelId="{271C62F0-9E0D-4F2F-A6AF-1B6F910F8578}" type="presOf" srcId="{95B07EE0-1558-4F44-A356-D542E732D511}" destId="{A9760F1B-AF9B-44AF-A92D-E6EB1B213D0E}" srcOrd="0" destOrd="0" presId="urn:microsoft.com/office/officeart/2008/layout/HorizontalMultiLevelHierarchy"/>
    <dgm:cxn modelId="{3A7642E3-7684-4874-8333-B6EB0D668505}" srcId="{DFED6AF5-8EA7-4C5A-9FCF-16B20AF382C9}" destId="{8D2CA474-0AF4-4316-B140-B4225F605147}" srcOrd="0" destOrd="0" parTransId="{9F20F78D-D74C-463A-A55F-EBFF217365BE}" sibTransId="{9A6DEB1A-CC06-462D-B8C7-C34911CA3066}"/>
    <dgm:cxn modelId="{9839196D-497A-4C91-A532-F0C24298AC07}" type="presOf" srcId="{9F20F78D-D74C-463A-A55F-EBFF217365BE}" destId="{E3A88CDD-8D80-473E-86B2-66ED89ABA25B}" srcOrd="0" destOrd="0" presId="urn:microsoft.com/office/officeart/2008/layout/HorizontalMultiLevelHierarchy"/>
    <dgm:cxn modelId="{1D660921-2EE1-4675-8126-EAFC1001B20A}" type="presOf" srcId="{C0B93468-F25E-4B48-BEF6-9E9B7B45BA01}" destId="{5EBE956A-69C9-43C3-A161-CFFE8F9CB431}" srcOrd="0" destOrd="0" presId="urn:microsoft.com/office/officeart/2008/layout/HorizontalMultiLevelHierarchy"/>
    <dgm:cxn modelId="{7472500C-92C4-4B1E-8958-1C2A5503E180}" type="presOf" srcId="{C0B93468-F25E-4B48-BEF6-9E9B7B45BA01}" destId="{C6BEC5B7-717A-4DED-A70B-B9E96AD2D15E}" srcOrd="1" destOrd="0" presId="urn:microsoft.com/office/officeart/2008/layout/HorizontalMultiLevelHierarchy"/>
    <dgm:cxn modelId="{0C55A649-AE8B-4CE8-BCA7-EB021638B0F2}" type="presOf" srcId="{9AB523B4-3EE0-4D16-88F0-187C72DD04A4}" destId="{1FDCBDBD-F22D-4F32-A75D-EC59F03B0E83}" srcOrd="1" destOrd="0" presId="urn:microsoft.com/office/officeart/2008/layout/HorizontalMultiLevelHierarchy"/>
    <dgm:cxn modelId="{1225FFEA-92D1-4654-B921-3AA2093E00B6}" type="presOf" srcId="{9AB523B4-3EE0-4D16-88F0-187C72DD04A4}" destId="{B1B0A1F8-C301-490C-AEFB-C1F643F26380}" srcOrd="0" destOrd="0" presId="urn:microsoft.com/office/officeart/2008/layout/HorizontalMultiLevelHierarchy"/>
    <dgm:cxn modelId="{464E66B5-26A6-4D84-8B15-91A4609C0E8C}" type="presOf" srcId="{19436DB1-1FD9-4B71-A472-E89DB6DFF775}" destId="{FD1EC15F-EB5C-4542-970F-20B86CA471E2}" srcOrd="0" destOrd="0" presId="urn:microsoft.com/office/officeart/2008/layout/HorizontalMultiLevelHierarchy"/>
    <dgm:cxn modelId="{30631694-11DB-46DF-83BC-C0E554909587}" srcId="{DFED6AF5-8EA7-4C5A-9FCF-16B20AF382C9}" destId="{95B07EE0-1558-4F44-A356-D542E732D511}" srcOrd="1" destOrd="0" parTransId="{9AB523B4-3EE0-4D16-88F0-187C72DD04A4}" sibTransId="{942288D1-C045-49B8-820A-CAFE931D4720}"/>
    <dgm:cxn modelId="{12BCA0D8-7202-42AD-AD94-A1108FDAC95B}" srcId="{DFED6AF5-8EA7-4C5A-9FCF-16B20AF382C9}" destId="{FCE65E01-AB18-4C8E-A7B8-DBE599C0140A}" srcOrd="2" destOrd="0" parTransId="{C0B93468-F25E-4B48-BEF6-9E9B7B45BA01}" sibTransId="{93DF6AF1-5E31-4869-BC5B-867FF1A3659A}"/>
    <dgm:cxn modelId="{C480324C-12E0-4F42-9DD4-A0233A8B7D6E}" type="presOf" srcId="{FCE65E01-AB18-4C8E-A7B8-DBE599C0140A}" destId="{C2BCC6D8-0EF4-4C52-8E49-7495E77B6B87}" srcOrd="0" destOrd="0" presId="urn:microsoft.com/office/officeart/2008/layout/HorizontalMultiLevelHierarchy"/>
    <dgm:cxn modelId="{226B4311-2797-4F1F-9C58-726DA6FEC884}" type="presParOf" srcId="{FD1EC15F-EB5C-4542-970F-20B86CA471E2}" destId="{D3A1D090-0D07-4881-B4DB-DE91D564631E}" srcOrd="0" destOrd="0" presId="urn:microsoft.com/office/officeart/2008/layout/HorizontalMultiLevelHierarchy"/>
    <dgm:cxn modelId="{985DC1CB-25C7-4548-9800-DB1170B59D2C}" type="presParOf" srcId="{D3A1D090-0D07-4881-B4DB-DE91D564631E}" destId="{E2836DD0-13B2-410E-854D-B1D17EC33D8A}" srcOrd="0" destOrd="0" presId="urn:microsoft.com/office/officeart/2008/layout/HorizontalMultiLevelHierarchy"/>
    <dgm:cxn modelId="{32B976D8-27D3-44B4-B1BC-794D7DBE709C}" type="presParOf" srcId="{D3A1D090-0D07-4881-B4DB-DE91D564631E}" destId="{7FB36290-CDF4-404E-A85F-278600608341}" srcOrd="1" destOrd="0" presId="urn:microsoft.com/office/officeart/2008/layout/HorizontalMultiLevelHierarchy"/>
    <dgm:cxn modelId="{9A271547-7F02-4227-83A8-B1336A1BD1D5}" type="presParOf" srcId="{7FB36290-CDF4-404E-A85F-278600608341}" destId="{E3A88CDD-8D80-473E-86B2-66ED89ABA25B}" srcOrd="0" destOrd="0" presId="urn:microsoft.com/office/officeart/2008/layout/HorizontalMultiLevelHierarchy"/>
    <dgm:cxn modelId="{D5CAFEBC-8412-4886-960D-16E8A3588C97}" type="presParOf" srcId="{E3A88CDD-8D80-473E-86B2-66ED89ABA25B}" destId="{CDC6098F-9E27-4BD6-9E46-1335B999A4AB}" srcOrd="0" destOrd="0" presId="urn:microsoft.com/office/officeart/2008/layout/HorizontalMultiLevelHierarchy"/>
    <dgm:cxn modelId="{1D42EB4A-A68F-44B1-861E-9E1466F110B9}" type="presParOf" srcId="{7FB36290-CDF4-404E-A85F-278600608341}" destId="{21B38969-9AE1-4E9E-BDCF-F64FB1EB5C85}" srcOrd="1" destOrd="0" presId="urn:microsoft.com/office/officeart/2008/layout/HorizontalMultiLevelHierarchy"/>
    <dgm:cxn modelId="{8518604D-EDB9-4004-BAF2-F50A5822D46A}" type="presParOf" srcId="{21B38969-9AE1-4E9E-BDCF-F64FB1EB5C85}" destId="{859C1111-5A14-4FCB-B539-38FCE6E705A9}" srcOrd="0" destOrd="0" presId="urn:microsoft.com/office/officeart/2008/layout/HorizontalMultiLevelHierarchy"/>
    <dgm:cxn modelId="{0080388D-FCB5-463C-B39B-93B8FC2D9C31}" type="presParOf" srcId="{21B38969-9AE1-4E9E-BDCF-F64FB1EB5C85}" destId="{9CF98E90-0A9F-44CF-9BFE-501CD10B14EE}" srcOrd="1" destOrd="0" presId="urn:microsoft.com/office/officeart/2008/layout/HorizontalMultiLevelHierarchy"/>
    <dgm:cxn modelId="{A5E29A40-8014-4CE8-BBA5-71FC66D5B2B2}" type="presParOf" srcId="{7FB36290-CDF4-404E-A85F-278600608341}" destId="{B1B0A1F8-C301-490C-AEFB-C1F643F26380}" srcOrd="2" destOrd="0" presId="urn:microsoft.com/office/officeart/2008/layout/HorizontalMultiLevelHierarchy"/>
    <dgm:cxn modelId="{1497377F-FE53-4350-8D6D-8A237855E506}" type="presParOf" srcId="{B1B0A1F8-C301-490C-AEFB-C1F643F26380}" destId="{1FDCBDBD-F22D-4F32-A75D-EC59F03B0E83}" srcOrd="0" destOrd="0" presId="urn:microsoft.com/office/officeart/2008/layout/HorizontalMultiLevelHierarchy"/>
    <dgm:cxn modelId="{D891F767-7AC5-4E88-AD8B-55B863890196}" type="presParOf" srcId="{7FB36290-CDF4-404E-A85F-278600608341}" destId="{E9FA0A68-3339-482E-A3EE-DA008B42BD16}" srcOrd="3" destOrd="0" presId="urn:microsoft.com/office/officeart/2008/layout/HorizontalMultiLevelHierarchy"/>
    <dgm:cxn modelId="{F64A0103-D3B2-4A56-B554-9906D5FC87F5}" type="presParOf" srcId="{E9FA0A68-3339-482E-A3EE-DA008B42BD16}" destId="{A9760F1B-AF9B-44AF-A92D-E6EB1B213D0E}" srcOrd="0" destOrd="0" presId="urn:microsoft.com/office/officeart/2008/layout/HorizontalMultiLevelHierarchy"/>
    <dgm:cxn modelId="{5460983C-13B2-467F-9DA2-C1E453D738FD}" type="presParOf" srcId="{E9FA0A68-3339-482E-A3EE-DA008B42BD16}" destId="{39E36D42-DC4A-4FBF-8AAB-288624ACBF06}" srcOrd="1" destOrd="0" presId="urn:microsoft.com/office/officeart/2008/layout/HorizontalMultiLevelHierarchy"/>
    <dgm:cxn modelId="{34796D25-3BB6-423E-8C05-95D63F4E538F}" type="presParOf" srcId="{7FB36290-CDF4-404E-A85F-278600608341}" destId="{5EBE956A-69C9-43C3-A161-CFFE8F9CB431}" srcOrd="4" destOrd="0" presId="urn:microsoft.com/office/officeart/2008/layout/HorizontalMultiLevelHierarchy"/>
    <dgm:cxn modelId="{992E0ADE-0554-473C-9482-0C4B45EF05BA}" type="presParOf" srcId="{5EBE956A-69C9-43C3-A161-CFFE8F9CB431}" destId="{C6BEC5B7-717A-4DED-A70B-B9E96AD2D15E}" srcOrd="0" destOrd="0" presId="urn:microsoft.com/office/officeart/2008/layout/HorizontalMultiLevelHierarchy"/>
    <dgm:cxn modelId="{A6DB8744-3806-401D-8C34-175396C71041}" type="presParOf" srcId="{7FB36290-CDF4-404E-A85F-278600608341}" destId="{85181A30-CC56-4246-8D39-08B46E00A470}" srcOrd="5" destOrd="0" presId="urn:microsoft.com/office/officeart/2008/layout/HorizontalMultiLevelHierarchy"/>
    <dgm:cxn modelId="{33B8C03B-924F-4BCA-B198-9C5F13E1D113}" type="presParOf" srcId="{85181A30-CC56-4246-8D39-08B46E00A470}" destId="{C2BCC6D8-0EF4-4C52-8E49-7495E77B6B87}" srcOrd="0" destOrd="0" presId="urn:microsoft.com/office/officeart/2008/layout/HorizontalMultiLevelHierarchy"/>
    <dgm:cxn modelId="{A42808FE-6663-463C-86F6-DD6DFA2B7094}" type="presParOf" srcId="{85181A30-CC56-4246-8D39-08B46E00A470}" destId="{8262DA68-354F-494B-B297-233FD9BCF175}" srcOrd="1" destOrd="0" presId="urn:microsoft.com/office/officeart/2008/layout/HorizontalMultiLevelHierarchy"/>
  </dgm:cxnLst>
  <dgm:bg/>
  <dgm:whole/>
  <dgm:extLst>
    <a:ext uri="http://schemas.microsoft.com/office/drawing/2008/diagram">
      <dsp:dataModelExt xmlns:dsp="http://schemas.microsoft.com/office/drawing/2008/diagram" relId="rId2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9436DB1-1FD9-4B71-A472-E89DB6DFF775}" type="doc">
      <dgm:prSet loTypeId="urn:microsoft.com/office/officeart/2008/layout/HorizontalMultiLevelHierarchy" loCatId="hierarchy" qsTypeId="urn:microsoft.com/office/officeart/2005/8/quickstyle/simple3" qsCatId="simple" csTypeId="urn:microsoft.com/office/officeart/2005/8/colors/accent1_2" csCatId="accent1" phldr="1"/>
      <dgm:spPr/>
      <dgm:t>
        <a:bodyPr/>
        <a:lstStyle/>
        <a:p>
          <a:endParaRPr lang="pt-BR"/>
        </a:p>
      </dgm:t>
    </dgm:pt>
    <dgm:pt modelId="{8D2CA474-0AF4-4316-B140-B4225F605147}">
      <dgm:prSet phldrT="[Texto]"/>
      <dgm:spPr>
        <a:solidFill>
          <a:schemeClr val="accent1">
            <a:lumMod val="20000"/>
            <a:lumOff val="80000"/>
          </a:schemeClr>
        </a:solidFill>
        <a:ln>
          <a:solidFill>
            <a:schemeClr val="accent1">
              <a:lumMod val="20000"/>
              <a:lumOff val="80000"/>
            </a:schemeClr>
          </a:solidFill>
        </a:ln>
      </dgm:spPr>
      <dgm:t>
        <a:bodyPr/>
        <a:lstStyle/>
        <a:p>
          <a:r>
            <a:rPr lang="pt-BR" dirty="0"/>
            <a:t>Coordenador</a:t>
          </a:r>
        </a:p>
      </dgm:t>
    </dgm:pt>
    <dgm:pt modelId="{9F20F78D-D74C-463A-A55F-EBFF217365BE}" type="parTrans" cxnId="{3A7642E3-7684-4874-8333-B6EB0D668505}">
      <dgm:prSet/>
      <dgm:spPr/>
      <dgm:t>
        <a:bodyPr/>
        <a:lstStyle/>
        <a:p>
          <a:endParaRPr lang="pt-BR"/>
        </a:p>
      </dgm:t>
    </dgm:pt>
    <dgm:pt modelId="{9A6DEB1A-CC06-462D-B8C7-C34911CA3066}" type="sibTrans" cxnId="{3A7642E3-7684-4874-8333-B6EB0D668505}">
      <dgm:prSet/>
      <dgm:spPr/>
      <dgm:t>
        <a:bodyPr/>
        <a:lstStyle/>
        <a:p>
          <a:endParaRPr lang="pt-BR"/>
        </a:p>
      </dgm:t>
    </dgm:pt>
    <dgm:pt modelId="{95B07EE0-1558-4F44-A356-D542E732D511}">
      <dgm:prSet phldrT="[Texto]"/>
      <dgm:spPr>
        <a:solidFill>
          <a:schemeClr val="accent1">
            <a:lumMod val="20000"/>
            <a:lumOff val="80000"/>
          </a:schemeClr>
        </a:solidFill>
        <a:ln>
          <a:solidFill>
            <a:schemeClr val="accent1">
              <a:lumMod val="20000"/>
              <a:lumOff val="80000"/>
            </a:schemeClr>
          </a:solidFill>
        </a:ln>
      </dgm:spPr>
      <dgm:t>
        <a:bodyPr/>
        <a:lstStyle/>
        <a:p>
          <a:r>
            <a:rPr lang="pt-BR" dirty="0"/>
            <a:t>Assistente Administrativo</a:t>
          </a:r>
        </a:p>
      </dgm:t>
    </dgm:pt>
    <dgm:pt modelId="{9AB523B4-3EE0-4D16-88F0-187C72DD04A4}" type="parTrans" cxnId="{30631694-11DB-46DF-83BC-C0E554909587}">
      <dgm:prSet/>
      <dgm:spPr/>
      <dgm:t>
        <a:bodyPr/>
        <a:lstStyle/>
        <a:p>
          <a:endParaRPr lang="pt-BR"/>
        </a:p>
      </dgm:t>
    </dgm:pt>
    <dgm:pt modelId="{942288D1-C045-49B8-820A-CAFE931D4720}" type="sibTrans" cxnId="{30631694-11DB-46DF-83BC-C0E554909587}">
      <dgm:prSet/>
      <dgm:spPr/>
      <dgm:t>
        <a:bodyPr/>
        <a:lstStyle/>
        <a:p>
          <a:endParaRPr lang="pt-BR"/>
        </a:p>
      </dgm:t>
    </dgm:pt>
    <dgm:pt modelId="{FCE65E01-AB18-4C8E-A7B8-DBE599C0140A}">
      <dgm:prSet phldrT="[Texto]"/>
      <dgm:spPr>
        <a:solidFill>
          <a:schemeClr val="accent1">
            <a:lumMod val="20000"/>
            <a:lumOff val="80000"/>
          </a:schemeClr>
        </a:solidFill>
        <a:ln>
          <a:solidFill>
            <a:schemeClr val="accent1">
              <a:lumMod val="20000"/>
              <a:lumOff val="80000"/>
            </a:schemeClr>
          </a:solidFill>
        </a:ln>
      </dgm:spPr>
      <dgm:t>
        <a:bodyPr/>
        <a:lstStyle/>
        <a:p>
          <a:r>
            <a:rPr lang="pt-BR" dirty="0" smtClean="0"/>
            <a:t>Técnico de Laboratório</a:t>
          </a:r>
          <a:endParaRPr lang="pt-BR" dirty="0"/>
        </a:p>
      </dgm:t>
    </dgm:pt>
    <dgm:pt modelId="{C0B93468-F25E-4B48-BEF6-9E9B7B45BA01}" type="parTrans" cxnId="{12BCA0D8-7202-42AD-AD94-A1108FDAC95B}">
      <dgm:prSet/>
      <dgm:spPr/>
      <dgm:t>
        <a:bodyPr/>
        <a:lstStyle/>
        <a:p>
          <a:endParaRPr lang="pt-BR"/>
        </a:p>
      </dgm:t>
    </dgm:pt>
    <dgm:pt modelId="{93DF6AF1-5E31-4869-BC5B-867FF1A3659A}" type="sibTrans" cxnId="{12BCA0D8-7202-42AD-AD94-A1108FDAC95B}">
      <dgm:prSet/>
      <dgm:spPr/>
      <dgm:t>
        <a:bodyPr/>
        <a:lstStyle/>
        <a:p>
          <a:endParaRPr lang="pt-BR"/>
        </a:p>
      </dgm:t>
    </dgm:pt>
    <dgm:pt modelId="{DFED6AF5-8EA7-4C5A-9FCF-16B20AF382C9}">
      <dgm:prSet phldrT="[Texto]" custT="1"/>
      <dgm:spPr>
        <a:noFill/>
      </dgm:spPr>
      <dgm:t>
        <a:bodyPr/>
        <a:lstStyle/>
        <a:p>
          <a:endParaRPr lang="pt-BR" sz="3000" dirty="0"/>
        </a:p>
      </dgm:t>
    </dgm:pt>
    <dgm:pt modelId="{3D25683F-AF39-466D-8E5A-7AF69E156C96}" type="sibTrans" cxnId="{9D7A8E76-BEE3-4D79-9011-00524195F932}">
      <dgm:prSet/>
      <dgm:spPr/>
      <dgm:t>
        <a:bodyPr/>
        <a:lstStyle/>
        <a:p>
          <a:endParaRPr lang="pt-BR"/>
        </a:p>
      </dgm:t>
    </dgm:pt>
    <dgm:pt modelId="{387873F9-EE17-48DF-A5B3-16216D574BE1}" type="parTrans" cxnId="{9D7A8E76-BEE3-4D79-9011-00524195F932}">
      <dgm:prSet/>
      <dgm:spPr/>
      <dgm:t>
        <a:bodyPr/>
        <a:lstStyle/>
        <a:p>
          <a:endParaRPr lang="pt-BR"/>
        </a:p>
      </dgm:t>
    </dgm:pt>
    <dgm:pt modelId="{FD1EC15F-EB5C-4542-970F-20B86CA471E2}" type="pres">
      <dgm:prSet presAssocID="{19436DB1-1FD9-4B71-A472-E89DB6DFF775}" presName="Name0" presStyleCnt="0">
        <dgm:presLayoutVars>
          <dgm:chPref val="1"/>
          <dgm:dir/>
          <dgm:animOne val="branch"/>
          <dgm:animLvl val="lvl"/>
          <dgm:resizeHandles val="exact"/>
        </dgm:presLayoutVars>
      </dgm:prSet>
      <dgm:spPr/>
      <dgm:t>
        <a:bodyPr/>
        <a:lstStyle/>
        <a:p>
          <a:endParaRPr lang="pt-BR"/>
        </a:p>
      </dgm:t>
    </dgm:pt>
    <dgm:pt modelId="{D3A1D090-0D07-4881-B4DB-DE91D564631E}" type="pres">
      <dgm:prSet presAssocID="{DFED6AF5-8EA7-4C5A-9FCF-16B20AF382C9}" presName="root1" presStyleCnt="0"/>
      <dgm:spPr/>
      <dgm:t>
        <a:bodyPr/>
        <a:lstStyle/>
        <a:p>
          <a:endParaRPr lang="pt-BR"/>
        </a:p>
      </dgm:t>
    </dgm:pt>
    <dgm:pt modelId="{E2836DD0-13B2-410E-854D-B1D17EC33D8A}" type="pres">
      <dgm:prSet presAssocID="{DFED6AF5-8EA7-4C5A-9FCF-16B20AF382C9}" presName="LevelOneTextNode" presStyleLbl="node0" presStyleIdx="0" presStyleCnt="1" custAng="5400000" custScaleX="339858" custScaleY="79195" custLinFactNeighborY="-367">
        <dgm:presLayoutVars>
          <dgm:chPref val="3"/>
        </dgm:presLayoutVars>
      </dgm:prSet>
      <dgm:spPr/>
      <dgm:t>
        <a:bodyPr/>
        <a:lstStyle/>
        <a:p>
          <a:endParaRPr lang="pt-BR"/>
        </a:p>
      </dgm:t>
    </dgm:pt>
    <dgm:pt modelId="{7FB36290-CDF4-404E-A85F-278600608341}" type="pres">
      <dgm:prSet presAssocID="{DFED6AF5-8EA7-4C5A-9FCF-16B20AF382C9}" presName="level2hierChild" presStyleCnt="0"/>
      <dgm:spPr/>
      <dgm:t>
        <a:bodyPr/>
        <a:lstStyle/>
        <a:p>
          <a:endParaRPr lang="pt-BR"/>
        </a:p>
      </dgm:t>
    </dgm:pt>
    <dgm:pt modelId="{E3A88CDD-8D80-473E-86B2-66ED89ABA25B}" type="pres">
      <dgm:prSet presAssocID="{9F20F78D-D74C-463A-A55F-EBFF217365BE}" presName="conn2-1" presStyleLbl="parChTrans1D2" presStyleIdx="0" presStyleCnt="3"/>
      <dgm:spPr/>
      <dgm:t>
        <a:bodyPr/>
        <a:lstStyle/>
        <a:p>
          <a:endParaRPr lang="pt-BR"/>
        </a:p>
      </dgm:t>
    </dgm:pt>
    <dgm:pt modelId="{CDC6098F-9E27-4BD6-9E46-1335B999A4AB}" type="pres">
      <dgm:prSet presAssocID="{9F20F78D-D74C-463A-A55F-EBFF217365BE}" presName="connTx" presStyleLbl="parChTrans1D2" presStyleIdx="0" presStyleCnt="3"/>
      <dgm:spPr/>
      <dgm:t>
        <a:bodyPr/>
        <a:lstStyle/>
        <a:p>
          <a:endParaRPr lang="pt-BR"/>
        </a:p>
      </dgm:t>
    </dgm:pt>
    <dgm:pt modelId="{21B38969-9AE1-4E9E-BDCF-F64FB1EB5C85}" type="pres">
      <dgm:prSet presAssocID="{8D2CA474-0AF4-4316-B140-B4225F605147}" presName="root2" presStyleCnt="0"/>
      <dgm:spPr/>
      <dgm:t>
        <a:bodyPr/>
        <a:lstStyle/>
        <a:p>
          <a:endParaRPr lang="pt-BR"/>
        </a:p>
      </dgm:t>
    </dgm:pt>
    <dgm:pt modelId="{859C1111-5A14-4FCB-B539-38FCE6E705A9}" type="pres">
      <dgm:prSet presAssocID="{8D2CA474-0AF4-4316-B140-B4225F605147}" presName="LevelTwoTextNode" presStyleLbl="node2" presStyleIdx="0" presStyleCnt="3" custLinFactNeighborX="40614">
        <dgm:presLayoutVars>
          <dgm:chPref val="3"/>
        </dgm:presLayoutVars>
      </dgm:prSet>
      <dgm:spPr/>
      <dgm:t>
        <a:bodyPr/>
        <a:lstStyle/>
        <a:p>
          <a:endParaRPr lang="pt-BR"/>
        </a:p>
      </dgm:t>
    </dgm:pt>
    <dgm:pt modelId="{9CF98E90-0A9F-44CF-9BFE-501CD10B14EE}" type="pres">
      <dgm:prSet presAssocID="{8D2CA474-0AF4-4316-B140-B4225F605147}" presName="level3hierChild" presStyleCnt="0"/>
      <dgm:spPr/>
      <dgm:t>
        <a:bodyPr/>
        <a:lstStyle/>
        <a:p>
          <a:endParaRPr lang="pt-BR"/>
        </a:p>
      </dgm:t>
    </dgm:pt>
    <dgm:pt modelId="{B1B0A1F8-C301-490C-AEFB-C1F643F26380}" type="pres">
      <dgm:prSet presAssocID="{9AB523B4-3EE0-4D16-88F0-187C72DD04A4}" presName="conn2-1" presStyleLbl="parChTrans1D2" presStyleIdx="1" presStyleCnt="3"/>
      <dgm:spPr/>
      <dgm:t>
        <a:bodyPr/>
        <a:lstStyle/>
        <a:p>
          <a:endParaRPr lang="pt-BR"/>
        </a:p>
      </dgm:t>
    </dgm:pt>
    <dgm:pt modelId="{1FDCBDBD-F22D-4F32-A75D-EC59F03B0E83}" type="pres">
      <dgm:prSet presAssocID="{9AB523B4-3EE0-4D16-88F0-187C72DD04A4}" presName="connTx" presStyleLbl="parChTrans1D2" presStyleIdx="1" presStyleCnt="3"/>
      <dgm:spPr/>
      <dgm:t>
        <a:bodyPr/>
        <a:lstStyle/>
        <a:p>
          <a:endParaRPr lang="pt-BR"/>
        </a:p>
      </dgm:t>
    </dgm:pt>
    <dgm:pt modelId="{E9FA0A68-3339-482E-A3EE-DA008B42BD16}" type="pres">
      <dgm:prSet presAssocID="{95B07EE0-1558-4F44-A356-D542E732D511}" presName="root2" presStyleCnt="0"/>
      <dgm:spPr/>
      <dgm:t>
        <a:bodyPr/>
        <a:lstStyle/>
        <a:p>
          <a:endParaRPr lang="pt-BR"/>
        </a:p>
      </dgm:t>
    </dgm:pt>
    <dgm:pt modelId="{A9760F1B-AF9B-44AF-A92D-E6EB1B213D0E}" type="pres">
      <dgm:prSet presAssocID="{95B07EE0-1558-4F44-A356-D542E732D511}" presName="LevelTwoTextNode" presStyleLbl="node2" presStyleIdx="1" presStyleCnt="3">
        <dgm:presLayoutVars>
          <dgm:chPref val="3"/>
        </dgm:presLayoutVars>
      </dgm:prSet>
      <dgm:spPr/>
      <dgm:t>
        <a:bodyPr/>
        <a:lstStyle/>
        <a:p>
          <a:endParaRPr lang="pt-BR"/>
        </a:p>
      </dgm:t>
    </dgm:pt>
    <dgm:pt modelId="{39E36D42-DC4A-4FBF-8AAB-288624ACBF06}" type="pres">
      <dgm:prSet presAssocID="{95B07EE0-1558-4F44-A356-D542E732D511}" presName="level3hierChild" presStyleCnt="0"/>
      <dgm:spPr/>
      <dgm:t>
        <a:bodyPr/>
        <a:lstStyle/>
        <a:p>
          <a:endParaRPr lang="pt-BR"/>
        </a:p>
      </dgm:t>
    </dgm:pt>
    <dgm:pt modelId="{5EBE956A-69C9-43C3-A161-CFFE8F9CB431}" type="pres">
      <dgm:prSet presAssocID="{C0B93468-F25E-4B48-BEF6-9E9B7B45BA01}" presName="conn2-1" presStyleLbl="parChTrans1D2" presStyleIdx="2" presStyleCnt="3"/>
      <dgm:spPr/>
      <dgm:t>
        <a:bodyPr/>
        <a:lstStyle/>
        <a:p>
          <a:endParaRPr lang="pt-BR"/>
        </a:p>
      </dgm:t>
    </dgm:pt>
    <dgm:pt modelId="{C6BEC5B7-717A-4DED-A70B-B9E96AD2D15E}" type="pres">
      <dgm:prSet presAssocID="{C0B93468-F25E-4B48-BEF6-9E9B7B45BA01}" presName="connTx" presStyleLbl="parChTrans1D2" presStyleIdx="2" presStyleCnt="3"/>
      <dgm:spPr/>
      <dgm:t>
        <a:bodyPr/>
        <a:lstStyle/>
        <a:p>
          <a:endParaRPr lang="pt-BR"/>
        </a:p>
      </dgm:t>
    </dgm:pt>
    <dgm:pt modelId="{85181A30-CC56-4246-8D39-08B46E00A470}" type="pres">
      <dgm:prSet presAssocID="{FCE65E01-AB18-4C8E-A7B8-DBE599C0140A}" presName="root2" presStyleCnt="0"/>
      <dgm:spPr/>
      <dgm:t>
        <a:bodyPr/>
        <a:lstStyle/>
        <a:p>
          <a:endParaRPr lang="pt-BR"/>
        </a:p>
      </dgm:t>
    </dgm:pt>
    <dgm:pt modelId="{C2BCC6D8-0EF4-4C52-8E49-7495E77B6B87}" type="pres">
      <dgm:prSet presAssocID="{FCE65E01-AB18-4C8E-A7B8-DBE599C0140A}" presName="LevelTwoTextNode" presStyleLbl="node2" presStyleIdx="2" presStyleCnt="3">
        <dgm:presLayoutVars>
          <dgm:chPref val="3"/>
        </dgm:presLayoutVars>
      </dgm:prSet>
      <dgm:spPr/>
      <dgm:t>
        <a:bodyPr/>
        <a:lstStyle/>
        <a:p>
          <a:endParaRPr lang="pt-BR"/>
        </a:p>
      </dgm:t>
    </dgm:pt>
    <dgm:pt modelId="{8262DA68-354F-494B-B297-233FD9BCF175}" type="pres">
      <dgm:prSet presAssocID="{FCE65E01-AB18-4C8E-A7B8-DBE599C0140A}" presName="level3hierChild" presStyleCnt="0"/>
      <dgm:spPr/>
      <dgm:t>
        <a:bodyPr/>
        <a:lstStyle/>
        <a:p>
          <a:endParaRPr lang="pt-BR"/>
        </a:p>
      </dgm:t>
    </dgm:pt>
  </dgm:ptLst>
  <dgm:cxnLst>
    <dgm:cxn modelId="{2821CA79-3C33-45F8-B655-0E072646A0B7}" type="presOf" srcId="{8D2CA474-0AF4-4316-B140-B4225F605147}" destId="{859C1111-5A14-4FCB-B539-38FCE6E705A9}" srcOrd="0" destOrd="0" presId="urn:microsoft.com/office/officeart/2008/layout/HorizontalMultiLevelHierarchy"/>
    <dgm:cxn modelId="{253ED127-8929-48CC-8B6D-946D3CCAE2B6}" type="presOf" srcId="{9F20F78D-D74C-463A-A55F-EBFF217365BE}" destId="{CDC6098F-9E27-4BD6-9E46-1335B999A4AB}" srcOrd="1" destOrd="0" presId="urn:microsoft.com/office/officeart/2008/layout/HorizontalMultiLevelHierarchy"/>
    <dgm:cxn modelId="{9D7A8E76-BEE3-4D79-9011-00524195F932}" srcId="{19436DB1-1FD9-4B71-A472-E89DB6DFF775}" destId="{DFED6AF5-8EA7-4C5A-9FCF-16B20AF382C9}" srcOrd="0" destOrd="0" parTransId="{387873F9-EE17-48DF-A5B3-16216D574BE1}" sibTransId="{3D25683F-AF39-466D-8E5A-7AF69E156C96}"/>
    <dgm:cxn modelId="{CF79D86F-6FE0-49CE-9193-04C0D43E9AFB}" type="presOf" srcId="{DFED6AF5-8EA7-4C5A-9FCF-16B20AF382C9}" destId="{E2836DD0-13B2-410E-854D-B1D17EC33D8A}" srcOrd="0" destOrd="0" presId="urn:microsoft.com/office/officeart/2008/layout/HorizontalMultiLevelHierarchy"/>
    <dgm:cxn modelId="{271C62F0-9E0D-4F2F-A6AF-1B6F910F8578}" type="presOf" srcId="{95B07EE0-1558-4F44-A356-D542E732D511}" destId="{A9760F1B-AF9B-44AF-A92D-E6EB1B213D0E}" srcOrd="0" destOrd="0" presId="urn:microsoft.com/office/officeart/2008/layout/HorizontalMultiLevelHierarchy"/>
    <dgm:cxn modelId="{3A7642E3-7684-4874-8333-B6EB0D668505}" srcId="{DFED6AF5-8EA7-4C5A-9FCF-16B20AF382C9}" destId="{8D2CA474-0AF4-4316-B140-B4225F605147}" srcOrd="0" destOrd="0" parTransId="{9F20F78D-D74C-463A-A55F-EBFF217365BE}" sibTransId="{9A6DEB1A-CC06-462D-B8C7-C34911CA3066}"/>
    <dgm:cxn modelId="{9839196D-497A-4C91-A532-F0C24298AC07}" type="presOf" srcId="{9F20F78D-D74C-463A-A55F-EBFF217365BE}" destId="{E3A88CDD-8D80-473E-86B2-66ED89ABA25B}" srcOrd="0" destOrd="0" presId="urn:microsoft.com/office/officeart/2008/layout/HorizontalMultiLevelHierarchy"/>
    <dgm:cxn modelId="{1D660921-2EE1-4675-8126-EAFC1001B20A}" type="presOf" srcId="{C0B93468-F25E-4B48-BEF6-9E9B7B45BA01}" destId="{5EBE956A-69C9-43C3-A161-CFFE8F9CB431}" srcOrd="0" destOrd="0" presId="urn:microsoft.com/office/officeart/2008/layout/HorizontalMultiLevelHierarchy"/>
    <dgm:cxn modelId="{7472500C-92C4-4B1E-8958-1C2A5503E180}" type="presOf" srcId="{C0B93468-F25E-4B48-BEF6-9E9B7B45BA01}" destId="{C6BEC5B7-717A-4DED-A70B-B9E96AD2D15E}" srcOrd="1" destOrd="0" presId="urn:microsoft.com/office/officeart/2008/layout/HorizontalMultiLevelHierarchy"/>
    <dgm:cxn modelId="{0C55A649-AE8B-4CE8-BCA7-EB021638B0F2}" type="presOf" srcId="{9AB523B4-3EE0-4D16-88F0-187C72DD04A4}" destId="{1FDCBDBD-F22D-4F32-A75D-EC59F03B0E83}" srcOrd="1" destOrd="0" presId="urn:microsoft.com/office/officeart/2008/layout/HorizontalMultiLevelHierarchy"/>
    <dgm:cxn modelId="{1225FFEA-92D1-4654-B921-3AA2093E00B6}" type="presOf" srcId="{9AB523B4-3EE0-4D16-88F0-187C72DD04A4}" destId="{B1B0A1F8-C301-490C-AEFB-C1F643F26380}" srcOrd="0" destOrd="0" presId="urn:microsoft.com/office/officeart/2008/layout/HorizontalMultiLevelHierarchy"/>
    <dgm:cxn modelId="{464E66B5-26A6-4D84-8B15-91A4609C0E8C}" type="presOf" srcId="{19436DB1-1FD9-4B71-A472-E89DB6DFF775}" destId="{FD1EC15F-EB5C-4542-970F-20B86CA471E2}" srcOrd="0" destOrd="0" presId="urn:microsoft.com/office/officeart/2008/layout/HorizontalMultiLevelHierarchy"/>
    <dgm:cxn modelId="{30631694-11DB-46DF-83BC-C0E554909587}" srcId="{DFED6AF5-8EA7-4C5A-9FCF-16B20AF382C9}" destId="{95B07EE0-1558-4F44-A356-D542E732D511}" srcOrd="1" destOrd="0" parTransId="{9AB523B4-3EE0-4D16-88F0-187C72DD04A4}" sibTransId="{942288D1-C045-49B8-820A-CAFE931D4720}"/>
    <dgm:cxn modelId="{12BCA0D8-7202-42AD-AD94-A1108FDAC95B}" srcId="{DFED6AF5-8EA7-4C5A-9FCF-16B20AF382C9}" destId="{FCE65E01-AB18-4C8E-A7B8-DBE599C0140A}" srcOrd="2" destOrd="0" parTransId="{C0B93468-F25E-4B48-BEF6-9E9B7B45BA01}" sibTransId="{93DF6AF1-5E31-4869-BC5B-867FF1A3659A}"/>
    <dgm:cxn modelId="{C480324C-12E0-4F42-9DD4-A0233A8B7D6E}" type="presOf" srcId="{FCE65E01-AB18-4C8E-A7B8-DBE599C0140A}" destId="{C2BCC6D8-0EF4-4C52-8E49-7495E77B6B87}" srcOrd="0" destOrd="0" presId="urn:microsoft.com/office/officeart/2008/layout/HorizontalMultiLevelHierarchy"/>
    <dgm:cxn modelId="{226B4311-2797-4F1F-9C58-726DA6FEC884}" type="presParOf" srcId="{FD1EC15F-EB5C-4542-970F-20B86CA471E2}" destId="{D3A1D090-0D07-4881-B4DB-DE91D564631E}" srcOrd="0" destOrd="0" presId="urn:microsoft.com/office/officeart/2008/layout/HorizontalMultiLevelHierarchy"/>
    <dgm:cxn modelId="{985DC1CB-25C7-4548-9800-DB1170B59D2C}" type="presParOf" srcId="{D3A1D090-0D07-4881-B4DB-DE91D564631E}" destId="{E2836DD0-13B2-410E-854D-B1D17EC33D8A}" srcOrd="0" destOrd="0" presId="urn:microsoft.com/office/officeart/2008/layout/HorizontalMultiLevelHierarchy"/>
    <dgm:cxn modelId="{32B976D8-27D3-44B4-B1BC-794D7DBE709C}" type="presParOf" srcId="{D3A1D090-0D07-4881-B4DB-DE91D564631E}" destId="{7FB36290-CDF4-404E-A85F-278600608341}" srcOrd="1" destOrd="0" presId="urn:microsoft.com/office/officeart/2008/layout/HorizontalMultiLevelHierarchy"/>
    <dgm:cxn modelId="{9A271547-7F02-4227-83A8-B1336A1BD1D5}" type="presParOf" srcId="{7FB36290-CDF4-404E-A85F-278600608341}" destId="{E3A88CDD-8D80-473E-86B2-66ED89ABA25B}" srcOrd="0" destOrd="0" presId="urn:microsoft.com/office/officeart/2008/layout/HorizontalMultiLevelHierarchy"/>
    <dgm:cxn modelId="{D5CAFEBC-8412-4886-960D-16E8A3588C97}" type="presParOf" srcId="{E3A88CDD-8D80-473E-86B2-66ED89ABA25B}" destId="{CDC6098F-9E27-4BD6-9E46-1335B999A4AB}" srcOrd="0" destOrd="0" presId="urn:microsoft.com/office/officeart/2008/layout/HorizontalMultiLevelHierarchy"/>
    <dgm:cxn modelId="{1D42EB4A-A68F-44B1-861E-9E1466F110B9}" type="presParOf" srcId="{7FB36290-CDF4-404E-A85F-278600608341}" destId="{21B38969-9AE1-4E9E-BDCF-F64FB1EB5C85}" srcOrd="1" destOrd="0" presId="urn:microsoft.com/office/officeart/2008/layout/HorizontalMultiLevelHierarchy"/>
    <dgm:cxn modelId="{8518604D-EDB9-4004-BAF2-F50A5822D46A}" type="presParOf" srcId="{21B38969-9AE1-4E9E-BDCF-F64FB1EB5C85}" destId="{859C1111-5A14-4FCB-B539-38FCE6E705A9}" srcOrd="0" destOrd="0" presId="urn:microsoft.com/office/officeart/2008/layout/HorizontalMultiLevelHierarchy"/>
    <dgm:cxn modelId="{0080388D-FCB5-463C-B39B-93B8FC2D9C31}" type="presParOf" srcId="{21B38969-9AE1-4E9E-BDCF-F64FB1EB5C85}" destId="{9CF98E90-0A9F-44CF-9BFE-501CD10B14EE}" srcOrd="1" destOrd="0" presId="urn:microsoft.com/office/officeart/2008/layout/HorizontalMultiLevelHierarchy"/>
    <dgm:cxn modelId="{A5E29A40-8014-4CE8-BBA5-71FC66D5B2B2}" type="presParOf" srcId="{7FB36290-CDF4-404E-A85F-278600608341}" destId="{B1B0A1F8-C301-490C-AEFB-C1F643F26380}" srcOrd="2" destOrd="0" presId="urn:microsoft.com/office/officeart/2008/layout/HorizontalMultiLevelHierarchy"/>
    <dgm:cxn modelId="{1497377F-FE53-4350-8D6D-8A237855E506}" type="presParOf" srcId="{B1B0A1F8-C301-490C-AEFB-C1F643F26380}" destId="{1FDCBDBD-F22D-4F32-A75D-EC59F03B0E83}" srcOrd="0" destOrd="0" presId="urn:microsoft.com/office/officeart/2008/layout/HorizontalMultiLevelHierarchy"/>
    <dgm:cxn modelId="{D891F767-7AC5-4E88-AD8B-55B863890196}" type="presParOf" srcId="{7FB36290-CDF4-404E-A85F-278600608341}" destId="{E9FA0A68-3339-482E-A3EE-DA008B42BD16}" srcOrd="3" destOrd="0" presId="urn:microsoft.com/office/officeart/2008/layout/HorizontalMultiLevelHierarchy"/>
    <dgm:cxn modelId="{F64A0103-D3B2-4A56-B554-9906D5FC87F5}" type="presParOf" srcId="{E9FA0A68-3339-482E-A3EE-DA008B42BD16}" destId="{A9760F1B-AF9B-44AF-A92D-E6EB1B213D0E}" srcOrd="0" destOrd="0" presId="urn:microsoft.com/office/officeart/2008/layout/HorizontalMultiLevelHierarchy"/>
    <dgm:cxn modelId="{5460983C-13B2-467F-9DA2-C1E453D738FD}" type="presParOf" srcId="{E9FA0A68-3339-482E-A3EE-DA008B42BD16}" destId="{39E36D42-DC4A-4FBF-8AAB-288624ACBF06}" srcOrd="1" destOrd="0" presId="urn:microsoft.com/office/officeart/2008/layout/HorizontalMultiLevelHierarchy"/>
    <dgm:cxn modelId="{34796D25-3BB6-423E-8C05-95D63F4E538F}" type="presParOf" srcId="{7FB36290-CDF4-404E-A85F-278600608341}" destId="{5EBE956A-69C9-43C3-A161-CFFE8F9CB431}" srcOrd="4" destOrd="0" presId="urn:microsoft.com/office/officeart/2008/layout/HorizontalMultiLevelHierarchy"/>
    <dgm:cxn modelId="{992E0ADE-0554-473C-9482-0C4B45EF05BA}" type="presParOf" srcId="{5EBE956A-69C9-43C3-A161-CFFE8F9CB431}" destId="{C6BEC5B7-717A-4DED-A70B-B9E96AD2D15E}" srcOrd="0" destOrd="0" presId="urn:microsoft.com/office/officeart/2008/layout/HorizontalMultiLevelHierarchy"/>
    <dgm:cxn modelId="{A6DB8744-3806-401D-8C34-175396C71041}" type="presParOf" srcId="{7FB36290-CDF4-404E-A85F-278600608341}" destId="{85181A30-CC56-4246-8D39-08B46E00A470}" srcOrd="5" destOrd="0" presId="urn:microsoft.com/office/officeart/2008/layout/HorizontalMultiLevelHierarchy"/>
    <dgm:cxn modelId="{33B8C03B-924F-4BCA-B198-9C5F13E1D113}" type="presParOf" srcId="{85181A30-CC56-4246-8D39-08B46E00A470}" destId="{C2BCC6D8-0EF4-4C52-8E49-7495E77B6B87}" srcOrd="0" destOrd="0" presId="urn:microsoft.com/office/officeart/2008/layout/HorizontalMultiLevelHierarchy"/>
    <dgm:cxn modelId="{A42808FE-6663-463C-86F6-DD6DFA2B7094}" type="presParOf" srcId="{85181A30-CC56-4246-8D39-08B46E00A470}" destId="{8262DA68-354F-494B-B297-233FD9BCF175}" srcOrd="1" destOrd="0" presId="urn:microsoft.com/office/officeart/2008/layout/HorizontalMultiLevelHierarchy"/>
  </dgm:cxnLst>
  <dgm:bg/>
  <dgm:whole/>
  <dgm:extLst>
    <a:ext uri="http://schemas.microsoft.com/office/drawing/2008/diagram">
      <dsp:dataModelExt xmlns:dsp="http://schemas.microsoft.com/office/drawing/2008/diagram" relId="rId31"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9436DB1-1FD9-4B71-A472-E89DB6DFF775}" type="doc">
      <dgm:prSet loTypeId="urn:microsoft.com/office/officeart/2008/layout/HorizontalMultiLevelHierarchy" loCatId="hierarchy" qsTypeId="urn:microsoft.com/office/officeart/2005/8/quickstyle/simple3" qsCatId="simple" csTypeId="urn:microsoft.com/office/officeart/2005/8/colors/accent1_2" csCatId="accent1" phldr="1"/>
      <dgm:spPr/>
      <dgm:t>
        <a:bodyPr/>
        <a:lstStyle/>
        <a:p>
          <a:endParaRPr lang="pt-BR"/>
        </a:p>
      </dgm:t>
    </dgm:pt>
    <dgm:pt modelId="{8D2CA474-0AF4-4316-B140-B4225F605147}">
      <dgm:prSet phldrT="[Texto]"/>
      <dgm:spPr>
        <a:solidFill>
          <a:schemeClr val="accent1">
            <a:lumMod val="20000"/>
            <a:lumOff val="80000"/>
          </a:schemeClr>
        </a:solidFill>
        <a:ln>
          <a:solidFill>
            <a:schemeClr val="accent1">
              <a:lumMod val="20000"/>
              <a:lumOff val="80000"/>
            </a:schemeClr>
          </a:solidFill>
        </a:ln>
      </dgm:spPr>
      <dgm:t>
        <a:bodyPr/>
        <a:lstStyle/>
        <a:p>
          <a:r>
            <a:rPr lang="pt-BR" dirty="0"/>
            <a:t>Coordenador</a:t>
          </a:r>
        </a:p>
      </dgm:t>
    </dgm:pt>
    <dgm:pt modelId="{9F20F78D-D74C-463A-A55F-EBFF217365BE}" type="parTrans" cxnId="{3A7642E3-7684-4874-8333-B6EB0D668505}">
      <dgm:prSet/>
      <dgm:spPr/>
      <dgm:t>
        <a:bodyPr/>
        <a:lstStyle/>
        <a:p>
          <a:endParaRPr lang="pt-BR"/>
        </a:p>
      </dgm:t>
    </dgm:pt>
    <dgm:pt modelId="{9A6DEB1A-CC06-462D-B8C7-C34911CA3066}" type="sibTrans" cxnId="{3A7642E3-7684-4874-8333-B6EB0D668505}">
      <dgm:prSet/>
      <dgm:spPr/>
      <dgm:t>
        <a:bodyPr/>
        <a:lstStyle/>
        <a:p>
          <a:endParaRPr lang="pt-BR"/>
        </a:p>
      </dgm:t>
    </dgm:pt>
    <dgm:pt modelId="{95B07EE0-1558-4F44-A356-D542E732D511}">
      <dgm:prSet phldrT="[Texto]"/>
      <dgm:spPr>
        <a:solidFill>
          <a:schemeClr val="accent1">
            <a:lumMod val="20000"/>
            <a:lumOff val="80000"/>
          </a:schemeClr>
        </a:solidFill>
        <a:ln>
          <a:solidFill>
            <a:schemeClr val="accent1">
              <a:lumMod val="20000"/>
              <a:lumOff val="80000"/>
            </a:schemeClr>
          </a:solidFill>
        </a:ln>
      </dgm:spPr>
      <dgm:t>
        <a:bodyPr/>
        <a:lstStyle/>
        <a:p>
          <a:r>
            <a:rPr lang="pt-BR" dirty="0"/>
            <a:t>Assistente Administrativo</a:t>
          </a:r>
        </a:p>
      </dgm:t>
    </dgm:pt>
    <dgm:pt modelId="{9AB523B4-3EE0-4D16-88F0-187C72DD04A4}" type="parTrans" cxnId="{30631694-11DB-46DF-83BC-C0E554909587}">
      <dgm:prSet/>
      <dgm:spPr/>
      <dgm:t>
        <a:bodyPr/>
        <a:lstStyle/>
        <a:p>
          <a:endParaRPr lang="pt-BR"/>
        </a:p>
      </dgm:t>
    </dgm:pt>
    <dgm:pt modelId="{942288D1-C045-49B8-820A-CAFE931D4720}" type="sibTrans" cxnId="{30631694-11DB-46DF-83BC-C0E554909587}">
      <dgm:prSet/>
      <dgm:spPr/>
      <dgm:t>
        <a:bodyPr/>
        <a:lstStyle/>
        <a:p>
          <a:endParaRPr lang="pt-BR"/>
        </a:p>
      </dgm:t>
    </dgm:pt>
    <dgm:pt modelId="{FCE65E01-AB18-4C8E-A7B8-DBE599C0140A}">
      <dgm:prSet phldrT="[Texto]"/>
      <dgm:spPr>
        <a:solidFill>
          <a:schemeClr val="accent1">
            <a:lumMod val="20000"/>
            <a:lumOff val="80000"/>
          </a:schemeClr>
        </a:solidFill>
        <a:ln>
          <a:solidFill>
            <a:schemeClr val="accent1">
              <a:lumMod val="20000"/>
              <a:lumOff val="80000"/>
            </a:schemeClr>
          </a:solidFill>
        </a:ln>
      </dgm:spPr>
      <dgm:t>
        <a:bodyPr/>
        <a:lstStyle/>
        <a:p>
          <a:r>
            <a:rPr lang="pt-BR" dirty="0" smtClean="0"/>
            <a:t>Técnico de Laboratório</a:t>
          </a:r>
          <a:endParaRPr lang="pt-BR" dirty="0"/>
        </a:p>
      </dgm:t>
    </dgm:pt>
    <dgm:pt modelId="{C0B93468-F25E-4B48-BEF6-9E9B7B45BA01}" type="parTrans" cxnId="{12BCA0D8-7202-42AD-AD94-A1108FDAC95B}">
      <dgm:prSet/>
      <dgm:spPr/>
      <dgm:t>
        <a:bodyPr/>
        <a:lstStyle/>
        <a:p>
          <a:endParaRPr lang="pt-BR"/>
        </a:p>
      </dgm:t>
    </dgm:pt>
    <dgm:pt modelId="{93DF6AF1-5E31-4869-BC5B-867FF1A3659A}" type="sibTrans" cxnId="{12BCA0D8-7202-42AD-AD94-A1108FDAC95B}">
      <dgm:prSet/>
      <dgm:spPr/>
      <dgm:t>
        <a:bodyPr/>
        <a:lstStyle/>
        <a:p>
          <a:endParaRPr lang="pt-BR"/>
        </a:p>
      </dgm:t>
    </dgm:pt>
    <dgm:pt modelId="{DFED6AF5-8EA7-4C5A-9FCF-16B20AF382C9}">
      <dgm:prSet phldrT="[Texto]" custT="1"/>
      <dgm:spPr>
        <a:noFill/>
      </dgm:spPr>
      <dgm:t>
        <a:bodyPr/>
        <a:lstStyle/>
        <a:p>
          <a:endParaRPr lang="pt-BR" sz="3000" dirty="0"/>
        </a:p>
      </dgm:t>
    </dgm:pt>
    <dgm:pt modelId="{3D25683F-AF39-466D-8E5A-7AF69E156C96}" type="sibTrans" cxnId="{9D7A8E76-BEE3-4D79-9011-00524195F932}">
      <dgm:prSet/>
      <dgm:spPr/>
      <dgm:t>
        <a:bodyPr/>
        <a:lstStyle/>
        <a:p>
          <a:endParaRPr lang="pt-BR"/>
        </a:p>
      </dgm:t>
    </dgm:pt>
    <dgm:pt modelId="{387873F9-EE17-48DF-A5B3-16216D574BE1}" type="parTrans" cxnId="{9D7A8E76-BEE3-4D79-9011-00524195F932}">
      <dgm:prSet/>
      <dgm:spPr/>
      <dgm:t>
        <a:bodyPr/>
        <a:lstStyle/>
        <a:p>
          <a:endParaRPr lang="pt-BR"/>
        </a:p>
      </dgm:t>
    </dgm:pt>
    <dgm:pt modelId="{FD1EC15F-EB5C-4542-970F-20B86CA471E2}" type="pres">
      <dgm:prSet presAssocID="{19436DB1-1FD9-4B71-A472-E89DB6DFF775}" presName="Name0" presStyleCnt="0">
        <dgm:presLayoutVars>
          <dgm:chPref val="1"/>
          <dgm:dir/>
          <dgm:animOne val="branch"/>
          <dgm:animLvl val="lvl"/>
          <dgm:resizeHandles val="exact"/>
        </dgm:presLayoutVars>
      </dgm:prSet>
      <dgm:spPr/>
      <dgm:t>
        <a:bodyPr/>
        <a:lstStyle/>
        <a:p>
          <a:endParaRPr lang="pt-BR"/>
        </a:p>
      </dgm:t>
    </dgm:pt>
    <dgm:pt modelId="{D3A1D090-0D07-4881-B4DB-DE91D564631E}" type="pres">
      <dgm:prSet presAssocID="{DFED6AF5-8EA7-4C5A-9FCF-16B20AF382C9}" presName="root1" presStyleCnt="0"/>
      <dgm:spPr/>
      <dgm:t>
        <a:bodyPr/>
        <a:lstStyle/>
        <a:p>
          <a:endParaRPr lang="pt-BR"/>
        </a:p>
      </dgm:t>
    </dgm:pt>
    <dgm:pt modelId="{E2836DD0-13B2-410E-854D-B1D17EC33D8A}" type="pres">
      <dgm:prSet presAssocID="{DFED6AF5-8EA7-4C5A-9FCF-16B20AF382C9}" presName="LevelOneTextNode" presStyleLbl="node0" presStyleIdx="0" presStyleCnt="1" custAng="5400000" custScaleX="339858" custScaleY="79195" custLinFactNeighborY="4025">
        <dgm:presLayoutVars>
          <dgm:chPref val="3"/>
        </dgm:presLayoutVars>
      </dgm:prSet>
      <dgm:spPr/>
      <dgm:t>
        <a:bodyPr/>
        <a:lstStyle/>
        <a:p>
          <a:endParaRPr lang="pt-BR"/>
        </a:p>
      </dgm:t>
    </dgm:pt>
    <dgm:pt modelId="{7FB36290-CDF4-404E-A85F-278600608341}" type="pres">
      <dgm:prSet presAssocID="{DFED6AF5-8EA7-4C5A-9FCF-16B20AF382C9}" presName="level2hierChild" presStyleCnt="0"/>
      <dgm:spPr/>
      <dgm:t>
        <a:bodyPr/>
        <a:lstStyle/>
        <a:p>
          <a:endParaRPr lang="pt-BR"/>
        </a:p>
      </dgm:t>
    </dgm:pt>
    <dgm:pt modelId="{E3A88CDD-8D80-473E-86B2-66ED89ABA25B}" type="pres">
      <dgm:prSet presAssocID="{9F20F78D-D74C-463A-A55F-EBFF217365BE}" presName="conn2-1" presStyleLbl="parChTrans1D2" presStyleIdx="0" presStyleCnt="3"/>
      <dgm:spPr/>
      <dgm:t>
        <a:bodyPr/>
        <a:lstStyle/>
        <a:p>
          <a:endParaRPr lang="pt-BR"/>
        </a:p>
      </dgm:t>
    </dgm:pt>
    <dgm:pt modelId="{CDC6098F-9E27-4BD6-9E46-1335B999A4AB}" type="pres">
      <dgm:prSet presAssocID="{9F20F78D-D74C-463A-A55F-EBFF217365BE}" presName="connTx" presStyleLbl="parChTrans1D2" presStyleIdx="0" presStyleCnt="3"/>
      <dgm:spPr/>
      <dgm:t>
        <a:bodyPr/>
        <a:lstStyle/>
        <a:p>
          <a:endParaRPr lang="pt-BR"/>
        </a:p>
      </dgm:t>
    </dgm:pt>
    <dgm:pt modelId="{21B38969-9AE1-4E9E-BDCF-F64FB1EB5C85}" type="pres">
      <dgm:prSet presAssocID="{8D2CA474-0AF4-4316-B140-B4225F605147}" presName="root2" presStyleCnt="0"/>
      <dgm:spPr/>
      <dgm:t>
        <a:bodyPr/>
        <a:lstStyle/>
        <a:p>
          <a:endParaRPr lang="pt-BR"/>
        </a:p>
      </dgm:t>
    </dgm:pt>
    <dgm:pt modelId="{859C1111-5A14-4FCB-B539-38FCE6E705A9}" type="pres">
      <dgm:prSet presAssocID="{8D2CA474-0AF4-4316-B140-B4225F605147}" presName="LevelTwoTextNode" presStyleLbl="node2" presStyleIdx="0" presStyleCnt="3" custLinFactNeighborX="40614">
        <dgm:presLayoutVars>
          <dgm:chPref val="3"/>
        </dgm:presLayoutVars>
      </dgm:prSet>
      <dgm:spPr/>
      <dgm:t>
        <a:bodyPr/>
        <a:lstStyle/>
        <a:p>
          <a:endParaRPr lang="pt-BR"/>
        </a:p>
      </dgm:t>
    </dgm:pt>
    <dgm:pt modelId="{9CF98E90-0A9F-44CF-9BFE-501CD10B14EE}" type="pres">
      <dgm:prSet presAssocID="{8D2CA474-0AF4-4316-B140-B4225F605147}" presName="level3hierChild" presStyleCnt="0"/>
      <dgm:spPr/>
      <dgm:t>
        <a:bodyPr/>
        <a:lstStyle/>
        <a:p>
          <a:endParaRPr lang="pt-BR"/>
        </a:p>
      </dgm:t>
    </dgm:pt>
    <dgm:pt modelId="{B1B0A1F8-C301-490C-AEFB-C1F643F26380}" type="pres">
      <dgm:prSet presAssocID="{9AB523B4-3EE0-4D16-88F0-187C72DD04A4}" presName="conn2-1" presStyleLbl="parChTrans1D2" presStyleIdx="1" presStyleCnt="3"/>
      <dgm:spPr/>
      <dgm:t>
        <a:bodyPr/>
        <a:lstStyle/>
        <a:p>
          <a:endParaRPr lang="pt-BR"/>
        </a:p>
      </dgm:t>
    </dgm:pt>
    <dgm:pt modelId="{1FDCBDBD-F22D-4F32-A75D-EC59F03B0E83}" type="pres">
      <dgm:prSet presAssocID="{9AB523B4-3EE0-4D16-88F0-187C72DD04A4}" presName="connTx" presStyleLbl="parChTrans1D2" presStyleIdx="1" presStyleCnt="3"/>
      <dgm:spPr/>
      <dgm:t>
        <a:bodyPr/>
        <a:lstStyle/>
        <a:p>
          <a:endParaRPr lang="pt-BR"/>
        </a:p>
      </dgm:t>
    </dgm:pt>
    <dgm:pt modelId="{E9FA0A68-3339-482E-A3EE-DA008B42BD16}" type="pres">
      <dgm:prSet presAssocID="{95B07EE0-1558-4F44-A356-D542E732D511}" presName="root2" presStyleCnt="0"/>
      <dgm:spPr/>
      <dgm:t>
        <a:bodyPr/>
        <a:lstStyle/>
        <a:p>
          <a:endParaRPr lang="pt-BR"/>
        </a:p>
      </dgm:t>
    </dgm:pt>
    <dgm:pt modelId="{A9760F1B-AF9B-44AF-A92D-E6EB1B213D0E}" type="pres">
      <dgm:prSet presAssocID="{95B07EE0-1558-4F44-A356-D542E732D511}" presName="LevelTwoTextNode" presStyleLbl="node2" presStyleIdx="1" presStyleCnt="3">
        <dgm:presLayoutVars>
          <dgm:chPref val="3"/>
        </dgm:presLayoutVars>
      </dgm:prSet>
      <dgm:spPr/>
      <dgm:t>
        <a:bodyPr/>
        <a:lstStyle/>
        <a:p>
          <a:endParaRPr lang="pt-BR"/>
        </a:p>
      </dgm:t>
    </dgm:pt>
    <dgm:pt modelId="{39E36D42-DC4A-4FBF-8AAB-288624ACBF06}" type="pres">
      <dgm:prSet presAssocID="{95B07EE0-1558-4F44-A356-D542E732D511}" presName="level3hierChild" presStyleCnt="0"/>
      <dgm:spPr/>
      <dgm:t>
        <a:bodyPr/>
        <a:lstStyle/>
        <a:p>
          <a:endParaRPr lang="pt-BR"/>
        </a:p>
      </dgm:t>
    </dgm:pt>
    <dgm:pt modelId="{5EBE956A-69C9-43C3-A161-CFFE8F9CB431}" type="pres">
      <dgm:prSet presAssocID="{C0B93468-F25E-4B48-BEF6-9E9B7B45BA01}" presName="conn2-1" presStyleLbl="parChTrans1D2" presStyleIdx="2" presStyleCnt="3"/>
      <dgm:spPr/>
      <dgm:t>
        <a:bodyPr/>
        <a:lstStyle/>
        <a:p>
          <a:endParaRPr lang="pt-BR"/>
        </a:p>
      </dgm:t>
    </dgm:pt>
    <dgm:pt modelId="{C6BEC5B7-717A-4DED-A70B-B9E96AD2D15E}" type="pres">
      <dgm:prSet presAssocID="{C0B93468-F25E-4B48-BEF6-9E9B7B45BA01}" presName="connTx" presStyleLbl="parChTrans1D2" presStyleIdx="2" presStyleCnt="3"/>
      <dgm:spPr/>
      <dgm:t>
        <a:bodyPr/>
        <a:lstStyle/>
        <a:p>
          <a:endParaRPr lang="pt-BR"/>
        </a:p>
      </dgm:t>
    </dgm:pt>
    <dgm:pt modelId="{85181A30-CC56-4246-8D39-08B46E00A470}" type="pres">
      <dgm:prSet presAssocID="{FCE65E01-AB18-4C8E-A7B8-DBE599C0140A}" presName="root2" presStyleCnt="0"/>
      <dgm:spPr/>
      <dgm:t>
        <a:bodyPr/>
        <a:lstStyle/>
        <a:p>
          <a:endParaRPr lang="pt-BR"/>
        </a:p>
      </dgm:t>
    </dgm:pt>
    <dgm:pt modelId="{C2BCC6D8-0EF4-4C52-8E49-7495E77B6B87}" type="pres">
      <dgm:prSet presAssocID="{FCE65E01-AB18-4C8E-A7B8-DBE599C0140A}" presName="LevelTwoTextNode" presStyleLbl="node2" presStyleIdx="2" presStyleCnt="3">
        <dgm:presLayoutVars>
          <dgm:chPref val="3"/>
        </dgm:presLayoutVars>
      </dgm:prSet>
      <dgm:spPr/>
      <dgm:t>
        <a:bodyPr/>
        <a:lstStyle/>
        <a:p>
          <a:endParaRPr lang="pt-BR"/>
        </a:p>
      </dgm:t>
    </dgm:pt>
    <dgm:pt modelId="{8262DA68-354F-494B-B297-233FD9BCF175}" type="pres">
      <dgm:prSet presAssocID="{FCE65E01-AB18-4C8E-A7B8-DBE599C0140A}" presName="level3hierChild" presStyleCnt="0"/>
      <dgm:spPr/>
      <dgm:t>
        <a:bodyPr/>
        <a:lstStyle/>
        <a:p>
          <a:endParaRPr lang="pt-BR"/>
        </a:p>
      </dgm:t>
    </dgm:pt>
  </dgm:ptLst>
  <dgm:cxnLst>
    <dgm:cxn modelId="{2821CA79-3C33-45F8-B655-0E072646A0B7}" type="presOf" srcId="{8D2CA474-0AF4-4316-B140-B4225F605147}" destId="{859C1111-5A14-4FCB-B539-38FCE6E705A9}" srcOrd="0" destOrd="0" presId="urn:microsoft.com/office/officeart/2008/layout/HorizontalMultiLevelHierarchy"/>
    <dgm:cxn modelId="{253ED127-8929-48CC-8B6D-946D3CCAE2B6}" type="presOf" srcId="{9F20F78D-D74C-463A-A55F-EBFF217365BE}" destId="{CDC6098F-9E27-4BD6-9E46-1335B999A4AB}" srcOrd="1" destOrd="0" presId="urn:microsoft.com/office/officeart/2008/layout/HorizontalMultiLevelHierarchy"/>
    <dgm:cxn modelId="{9D7A8E76-BEE3-4D79-9011-00524195F932}" srcId="{19436DB1-1FD9-4B71-A472-E89DB6DFF775}" destId="{DFED6AF5-8EA7-4C5A-9FCF-16B20AF382C9}" srcOrd="0" destOrd="0" parTransId="{387873F9-EE17-48DF-A5B3-16216D574BE1}" sibTransId="{3D25683F-AF39-466D-8E5A-7AF69E156C96}"/>
    <dgm:cxn modelId="{CF79D86F-6FE0-49CE-9193-04C0D43E9AFB}" type="presOf" srcId="{DFED6AF5-8EA7-4C5A-9FCF-16B20AF382C9}" destId="{E2836DD0-13B2-410E-854D-B1D17EC33D8A}" srcOrd="0" destOrd="0" presId="urn:microsoft.com/office/officeart/2008/layout/HorizontalMultiLevelHierarchy"/>
    <dgm:cxn modelId="{271C62F0-9E0D-4F2F-A6AF-1B6F910F8578}" type="presOf" srcId="{95B07EE0-1558-4F44-A356-D542E732D511}" destId="{A9760F1B-AF9B-44AF-A92D-E6EB1B213D0E}" srcOrd="0" destOrd="0" presId="urn:microsoft.com/office/officeart/2008/layout/HorizontalMultiLevelHierarchy"/>
    <dgm:cxn modelId="{3A7642E3-7684-4874-8333-B6EB0D668505}" srcId="{DFED6AF5-8EA7-4C5A-9FCF-16B20AF382C9}" destId="{8D2CA474-0AF4-4316-B140-B4225F605147}" srcOrd="0" destOrd="0" parTransId="{9F20F78D-D74C-463A-A55F-EBFF217365BE}" sibTransId="{9A6DEB1A-CC06-462D-B8C7-C34911CA3066}"/>
    <dgm:cxn modelId="{9839196D-497A-4C91-A532-F0C24298AC07}" type="presOf" srcId="{9F20F78D-D74C-463A-A55F-EBFF217365BE}" destId="{E3A88CDD-8D80-473E-86B2-66ED89ABA25B}" srcOrd="0" destOrd="0" presId="urn:microsoft.com/office/officeart/2008/layout/HorizontalMultiLevelHierarchy"/>
    <dgm:cxn modelId="{1D660921-2EE1-4675-8126-EAFC1001B20A}" type="presOf" srcId="{C0B93468-F25E-4B48-BEF6-9E9B7B45BA01}" destId="{5EBE956A-69C9-43C3-A161-CFFE8F9CB431}" srcOrd="0" destOrd="0" presId="urn:microsoft.com/office/officeart/2008/layout/HorizontalMultiLevelHierarchy"/>
    <dgm:cxn modelId="{7472500C-92C4-4B1E-8958-1C2A5503E180}" type="presOf" srcId="{C0B93468-F25E-4B48-BEF6-9E9B7B45BA01}" destId="{C6BEC5B7-717A-4DED-A70B-B9E96AD2D15E}" srcOrd="1" destOrd="0" presId="urn:microsoft.com/office/officeart/2008/layout/HorizontalMultiLevelHierarchy"/>
    <dgm:cxn modelId="{0C55A649-AE8B-4CE8-BCA7-EB021638B0F2}" type="presOf" srcId="{9AB523B4-3EE0-4D16-88F0-187C72DD04A4}" destId="{1FDCBDBD-F22D-4F32-A75D-EC59F03B0E83}" srcOrd="1" destOrd="0" presId="urn:microsoft.com/office/officeart/2008/layout/HorizontalMultiLevelHierarchy"/>
    <dgm:cxn modelId="{1225FFEA-92D1-4654-B921-3AA2093E00B6}" type="presOf" srcId="{9AB523B4-3EE0-4D16-88F0-187C72DD04A4}" destId="{B1B0A1F8-C301-490C-AEFB-C1F643F26380}" srcOrd="0" destOrd="0" presId="urn:microsoft.com/office/officeart/2008/layout/HorizontalMultiLevelHierarchy"/>
    <dgm:cxn modelId="{464E66B5-26A6-4D84-8B15-91A4609C0E8C}" type="presOf" srcId="{19436DB1-1FD9-4B71-A472-E89DB6DFF775}" destId="{FD1EC15F-EB5C-4542-970F-20B86CA471E2}" srcOrd="0" destOrd="0" presId="urn:microsoft.com/office/officeart/2008/layout/HorizontalMultiLevelHierarchy"/>
    <dgm:cxn modelId="{30631694-11DB-46DF-83BC-C0E554909587}" srcId="{DFED6AF5-8EA7-4C5A-9FCF-16B20AF382C9}" destId="{95B07EE0-1558-4F44-A356-D542E732D511}" srcOrd="1" destOrd="0" parTransId="{9AB523B4-3EE0-4D16-88F0-187C72DD04A4}" sibTransId="{942288D1-C045-49B8-820A-CAFE931D4720}"/>
    <dgm:cxn modelId="{12BCA0D8-7202-42AD-AD94-A1108FDAC95B}" srcId="{DFED6AF5-8EA7-4C5A-9FCF-16B20AF382C9}" destId="{FCE65E01-AB18-4C8E-A7B8-DBE599C0140A}" srcOrd="2" destOrd="0" parTransId="{C0B93468-F25E-4B48-BEF6-9E9B7B45BA01}" sibTransId="{93DF6AF1-5E31-4869-BC5B-867FF1A3659A}"/>
    <dgm:cxn modelId="{C480324C-12E0-4F42-9DD4-A0233A8B7D6E}" type="presOf" srcId="{FCE65E01-AB18-4C8E-A7B8-DBE599C0140A}" destId="{C2BCC6D8-0EF4-4C52-8E49-7495E77B6B87}" srcOrd="0" destOrd="0" presId="urn:microsoft.com/office/officeart/2008/layout/HorizontalMultiLevelHierarchy"/>
    <dgm:cxn modelId="{226B4311-2797-4F1F-9C58-726DA6FEC884}" type="presParOf" srcId="{FD1EC15F-EB5C-4542-970F-20B86CA471E2}" destId="{D3A1D090-0D07-4881-B4DB-DE91D564631E}" srcOrd="0" destOrd="0" presId="urn:microsoft.com/office/officeart/2008/layout/HorizontalMultiLevelHierarchy"/>
    <dgm:cxn modelId="{985DC1CB-25C7-4548-9800-DB1170B59D2C}" type="presParOf" srcId="{D3A1D090-0D07-4881-B4DB-DE91D564631E}" destId="{E2836DD0-13B2-410E-854D-B1D17EC33D8A}" srcOrd="0" destOrd="0" presId="urn:microsoft.com/office/officeart/2008/layout/HorizontalMultiLevelHierarchy"/>
    <dgm:cxn modelId="{32B976D8-27D3-44B4-B1BC-794D7DBE709C}" type="presParOf" srcId="{D3A1D090-0D07-4881-B4DB-DE91D564631E}" destId="{7FB36290-CDF4-404E-A85F-278600608341}" srcOrd="1" destOrd="0" presId="urn:microsoft.com/office/officeart/2008/layout/HorizontalMultiLevelHierarchy"/>
    <dgm:cxn modelId="{9A271547-7F02-4227-83A8-B1336A1BD1D5}" type="presParOf" srcId="{7FB36290-CDF4-404E-A85F-278600608341}" destId="{E3A88CDD-8D80-473E-86B2-66ED89ABA25B}" srcOrd="0" destOrd="0" presId="urn:microsoft.com/office/officeart/2008/layout/HorizontalMultiLevelHierarchy"/>
    <dgm:cxn modelId="{D5CAFEBC-8412-4886-960D-16E8A3588C97}" type="presParOf" srcId="{E3A88CDD-8D80-473E-86B2-66ED89ABA25B}" destId="{CDC6098F-9E27-4BD6-9E46-1335B999A4AB}" srcOrd="0" destOrd="0" presId="urn:microsoft.com/office/officeart/2008/layout/HorizontalMultiLevelHierarchy"/>
    <dgm:cxn modelId="{1D42EB4A-A68F-44B1-861E-9E1466F110B9}" type="presParOf" srcId="{7FB36290-CDF4-404E-A85F-278600608341}" destId="{21B38969-9AE1-4E9E-BDCF-F64FB1EB5C85}" srcOrd="1" destOrd="0" presId="urn:microsoft.com/office/officeart/2008/layout/HorizontalMultiLevelHierarchy"/>
    <dgm:cxn modelId="{8518604D-EDB9-4004-BAF2-F50A5822D46A}" type="presParOf" srcId="{21B38969-9AE1-4E9E-BDCF-F64FB1EB5C85}" destId="{859C1111-5A14-4FCB-B539-38FCE6E705A9}" srcOrd="0" destOrd="0" presId="urn:microsoft.com/office/officeart/2008/layout/HorizontalMultiLevelHierarchy"/>
    <dgm:cxn modelId="{0080388D-FCB5-463C-B39B-93B8FC2D9C31}" type="presParOf" srcId="{21B38969-9AE1-4E9E-BDCF-F64FB1EB5C85}" destId="{9CF98E90-0A9F-44CF-9BFE-501CD10B14EE}" srcOrd="1" destOrd="0" presId="urn:microsoft.com/office/officeart/2008/layout/HorizontalMultiLevelHierarchy"/>
    <dgm:cxn modelId="{A5E29A40-8014-4CE8-BBA5-71FC66D5B2B2}" type="presParOf" srcId="{7FB36290-CDF4-404E-A85F-278600608341}" destId="{B1B0A1F8-C301-490C-AEFB-C1F643F26380}" srcOrd="2" destOrd="0" presId="urn:microsoft.com/office/officeart/2008/layout/HorizontalMultiLevelHierarchy"/>
    <dgm:cxn modelId="{1497377F-FE53-4350-8D6D-8A237855E506}" type="presParOf" srcId="{B1B0A1F8-C301-490C-AEFB-C1F643F26380}" destId="{1FDCBDBD-F22D-4F32-A75D-EC59F03B0E83}" srcOrd="0" destOrd="0" presId="urn:microsoft.com/office/officeart/2008/layout/HorizontalMultiLevelHierarchy"/>
    <dgm:cxn modelId="{D891F767-7AC5-4E88-AD8B-55B863890196}" type="presParOf" srcId="{7FB36290-CDF4-404E-A85F-278600608341}" destId="{E9FA0A68-3339-482E-A3EE-DA008B42BD16}" srcOrd="3" destOrd="0" presId="urn:microsoft.com/office/officeart/2008/layout/HorizontalMultiLevelHierarchy"/>
    <dgm:cxn modelId="{F64A0103-D3B2-4A56-B554-9906D5FC87F5}" type="presParOf" srcId="{E9FA0A68-3339-482E-A3EE-DA008B42BD16}" destId="{A9760F1B-AF9B-44AF-A92D-E6EB1B213D0E}" srcOrd="0" destOrd="0" presId="urn:microsoft.com/office/officeart/2008/layout/HorizontalMultiLevelHierarchy"/>
    <dgm:cxn modelId="{5460983C-13B2-467F-9DA2-C1E453D738FD}" type="presParOf" srcId="{E9FA0A68-3339-482E-A3EE-DA008B42BD16}" destId="{39E36D42-DC4A-4FBF-8AAB-288624ACBF06}" srcOrd="1" destOrd="0" presId="urn:microsoft.com/office/officeart/2008/layout/HorizontalMultiLevelHierarchy"/>
    <dgm:cxn modelId="{34796D25-3BB6-423E-8C05-95D63F4E538F}" type="presParOf" srcId="{7FB36290-CDF4-404E-A85F-278600608341}" destId="{5EBE956A-69C9-43C3-A161-CFFE8F9CB431}" srcOrd="4" destOrd="0" presId="urn:microsoft.com/office/officeart/2008/layout/HorizontalMultiLevelHierarchy"/>
    <dgm:cxn modelId="{992E0ADE-0554-473C-9482-0C4B45EF05BA}" type="presParOf" srcId="{5EBE956A-69C9-43C3-A161-CFFE8F9CB431}" destId="{C6BEC5B7-717A-4DED-A70B-B9E96AD2D15E}" srcOrd="0" destOrd="0" presId="urn:microsoft.com/office/officeart/2008/layout/HorizontalMultiLevelHierarchy"/>
    <dgm:cxn modelId="{A6DB8744-3806-401D-8C34-175396C71041}" type="presParOf" srcId="{7FB36290-CDF4-404E-A85F-278600608341}" destId="{85181A30-CC56-4246-8D39-08B46E00A470}" srcOrd="5" destOrd="0" presId="urn:microsoft.com/office/officeart/2008/layout/HorizontalMultiLevelHierarchy"/>
    <dgm:cxn modelId="{33B8C03B-924F-4BCA-B198-9C5F13E1D113}" type="presParOf" srcId="{85181A30-CC56-4246-8D39-08B46E00A470}" destId="{C2BCC6D8-0EF4-4C52-8E49-7495E77B6B87}" srcOrd="0" destOrd="0" presId="urn:microsoft.com/office/officeart/2008/layout/HorizontalMultiLevelHierarchy"/>
    <dgm:cxn modelId="{A42808FE-6663-463C-86F6-DD6DFA2B7094}" type="presParOf" srcId="{85181A30-CC56-4246-8D39-08B46E00A470}" destId="{8262DA68-354F-494B-B297-233FD9BCF175}" srcOrd="1" destOrd="0" presId="urn:microsoft.com/office/officeart/2008/layout/HorizontalMultiLevelHierarchy"/>
  </dgm:cxnLst>
  <dgm:bg/>
  <dgm:whole/>
  <dgm:extLst>
    <a:ext uri="http://schemas.microsoft.com/office/drawing/2008/diagram">
      <dsp:dataModelExt xmlns:dsp="http://schemas.microsoft.com/office/drawing/2008/diagram" relId="rId3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19436DB1-1FD9-4B71-A472-E89DB6DFF775}" type="doc">
      <dgm:prSet loTypeId="urn:microsoft.com/office/officeart/2008/layout/HorizontalMultiLevelHierarchy" loCatId="hierarchy" qsTypeId="urn:microsoft.com/office/officeart/2005/8/quickstyle/simple3" qsCatId="simple" csTypeId="urn:microsoft.com/office/officeart/2005/8/colors/accent1_2" csCatId="accent1" phldr="1"/>
      <dgm:spPr/>
      <dgm:t>
        <a:bodyPr/>
        <a:lstStyle/>
        <a:p>
          <a:endParaRPr lang="pt-BR"/>
        </a:p>
      </dgm:t>
    </dgm:pt>
    <dgm:pt modelId="{DFED6AF5-8EA7-4C5A-9FCF-16B20AF382C9}">
      <dgm:prSet phldrT="[Texto]" custT="1"/>
      <dgm:spPr>
        <a:solidFill>
          <a:schemeClr val="accent2">
            <a:lumMod val="40000"/>
            <a:lumOff val="60000"/>
          </a:schemeClr>
        </a:solidFill>
      </dgm:spPr>
      <dgm:t>
        <a:bodyPr/>
        <a:lstStyle/>
        <a:p>
          <a:r>
            <a:rPr lang="pt-BR" sz="1800" dirty="0" smtClean="0"/>
            <a:t>Direção</a:t>
          </a:r>
          <a:endParaRPr lang="pt-BR" sz="1800" dirty="0"/>
        </a:p>
      </dgm:t>
    </dgm:pt>
    <dgm:pt modelId="{387873F9-EE17-48DF-A5B3-16216D574BE1}" type="parTrans" cxnId="{9D7A8E76-BEE3-4D79-9011-00524195F932}">
      <dgm:prSet/>
      <dgm:spPr/>
      <dgm:t>
        <a:bodyPr/>
        <a:lstStyle/>
        <a:p>
          <a:endParaRPr lang="pt-BR"/>
        </a:p>
      </dgm:t>
    </dgm:pt>
    <dgm:pt modelId="{3D25683F-AF39-466D-8E5A-7AF69E156C96}" type="sibTrans" cxnId="{9D7A8E76-BEE3-4D79-9011-00524195F932}">
      <dgm:prSet/>
      <dgm:spPr/>
      <dgm:t>
        <a:bodyPr/>
        <a:lstStyle/>
        <a:p>
          <a:endParaRPr lang="pt-BR"/>
        </a:p>
      </dgm:t>
    </dgm:pt>
    <dgm:pt modelId="{8D2CA474-0AF4-4316-B140-B4225F605147}">
      <dgm:prSet phldrT="[Texto]"/>
      <dgm:spPr>
        <a:solidFill>
          <a:schemeClr val="accent1">
            <a:lumMod val="20000"/>
            <a:lumOff val="80000"/>
          </a:schemeClr>
        </a:solidFill>
        <a:ln>
          <a:solidFill>
            <a:schemeClr val="accent1">
              <a:lumMod val="20000"/>
              <a:lumOff val="80000"/>
            </a:schemeClr>
          </a:solidFill>
        </a:ln>
      </dgm:spPr>
      <dgm:t>
        <a:bodyPr/>
        <a:lstStyle/>
        <a:p>
          <a:r>
            <a:rPr lang="pt-BR" dirty="0" smtClean="0"/>
            <a:t>Diretor</a:t>
          </a:r>
          <a:endParaRPr lang="pt-BR" dirty="0"/>
        </a:p>
      </dgm:t>
    </dgm:pt>
    <dgm:pt modelId="{9F20F78D-D74C-463A-A55F-EBFF217365BE}" type="parTrans" cxnId="{3A7642E3-7684-4874-8333-B6EB0D668505}">
      <dgm:prSet/>
      <dgm:spPr/>
      <dgm:t>
        <a:bodyPr/>
        <a:lstStyle/>
        <a:p>
          <a:endParaRPr lang="pt-BR"/>
        </a:p>
      </dgm:t>
    </dgm:pt>
    <dgm:pt modelId="{9A6DEB1A-CC06-462D-B8C7-C34911CA3066}" type="sibTrans" cxnId="{3A7642E3-7684-4874-8333-B6EB0D668505}">
      <dgm:prSet/>
      <dgm:spPr/>
      <dgm:t>
        <a:bodyPr/>
        <a:lstStyle/>
        <a:p>
          <a:endParaRPr lang="pt-BR"/>
        </a:p>
      </dgm:t>
    </dgm:pt>
    <dgm:pt modelId="{95B07EE0-1558-4F44-A356-D542E732D511}">
      <dgm:prSet phldrT="[Texto]"/>
      <dgm:spPr>
        <a:solidFill>
          <a:schemeClr val="accent1">
            <a:lumMod val="20000"/>
            <a:lumOff val="80000"/>
          </a:schemeClr>
        </a:solidFill>
        <a:ln>
          <a:solidFill>
            <a:schemeClr val="accent1">
              <a:lumMod val="20000"/>
              <a:lumOff val="80000"/>
            </a:schemeClr>
          </a:solidFill>
        </a:ln>
      </dgm:spPr>
      <dgm:t>
        <a:bodyPr/>
        <a:lstStyle/>
        <a:p>
          <a:r>
            <a:rPr lang="pt-BR" dirty="0" smtClean="0"/>
            <a:t>Vice-diretor</a:t>
          </a:r>
          <a:endParaRPr lang="pt-BR" dirty="0"/>
        </a:p>
      </dgm:t>
    </dgm:pt>
    <dgm:pt modelId="{9AB523B4-3EE0-4D16-88F0-187C72DD04A4}" type="parTrans" cxnId="{30631694-11DB-46DF-83BC-C0E554909587}">
      <dgm:prSet/>
      <dgm:spPr/>
      <dgm:t>
        <a:bodyPr/>
        <a:lstStyle/>
        <a:p>
          <a:endParaRPr lang="pt-BR"/>
        </a:p>
      </dgm:t>
    </dgm:pt>
    <dgm:pt modelId="{942288D1-C045-49B8-820A-CAFE931D4720}" type="sibTrans" cxnId="{30631694-11DB-46DF-83BC-C0E554909587}">
      <dgm:prSet/>
      <dgm:spPr/>
      <dgm:t>
        <a:bodyPr/>
        <a:lstStyle/>
        <a:p>
          <a:endParaRPr lang="pt-BR"/>
        </a:p>
      </dgm:t>
    </dgm:pt>
    <dgm:pt modelId="{FCE65E01-AB18-4C8E-A7B8-DBE599C0140A}">
      <dgm:prSet phldrT="[Texto]"/>
      <dgm:spPr>
        <a:solidFill>
          <a:schemeClr val="accent1">
            <a:lumMod val="20000"/>
            <a:lumOff val="80000"/>
          </a:schemeClr>
        </a:solidFill>
        <a:ln>
          <a:solidFill>
            <a:schemeClr val="accent1">
              <a:lumMod val="20000"/>
              <a:lumOff val="80000"/>
            </a:schemeClr>
          </a:solidFill>
        </a:ln>
      </dgm:spPr>
      <dgm:t>
        <a:bodyPr/>
        <a:lstStyle/>
        <a:p>
          <a:r>
            <a:rPr lang="pt-BR" dirty="0" smtClean="0"/>
            <a:t>Secretária Executiva</a:t>
          </a:r>
          <a:endParaRPr lang="pt-BR" dirty="0"/>
        </a:p>
      </dgm:t>
    </dgm:pt>
    <dgm:pt modelId="{C0B93468-F25E-4B48-BEF6-9E9B7B45BA01}" type="parTrans" cxnId="{12BCA0D8-7202-42AD-AD94-A1108FDAC95B}">
      <dgm:prSet/>
      <dgm:spPr/>
      <dgm:t>
        <a:bodyPr/>
        <a:lstStyle/>
        <a:p>
          <a:endParaRPr lang="pt-BR"/>
        </a:p>
      </dgm:t>
    </dgm:pt>
    <dgm:pt modelId="{93DF6AF1-5E31-4869-BC5B-867FF1A3659A}" type="sibTrans" cxnId="{12BCA0D8-7202-42AD-AD94-A1108FDAC95B}">
      <dgm:prSet/>
      <dgm:spPr/>
      <dgm:t>
        <a:bodyPr/>
        <a:lstStyle/>
        <a:p>
          <a:endParaRPr lang="pt-BR"/>
        </a:p>
      </dgm:t>
    </dgm:pt>
    <dgm:pt modelId="{2026AEFC-98CE-4F04-9EFD-E762C0E99B6D}">
      <dgm:prSet/>
      <dgm:spPr>
        <a:solidFill>
          <a:schemeClr val="accent1">
            <a:lumMod val="20000"/>
            <a:lumOff val="80000"/>
          </a:schemeClr>
        </a:solidFill>
        <a:ln>
          <a:solidFill>
            <a:schemeClr val="accent1">
              <a:lumMod val="20000"/>
              <a:lumOff val="80000"/>
            </a:schemeClr>
          </a:solidFill>
        </a:ln>
      </dgm:spPr>
      <dgm:t>
        <a:bodyPr/>
        <a:lstStyle/>
        <a:p>
          <a:r>
            <a:rPr lang="pt-BR" dirty="0" smtClean="0"/>
            <a:t>Administrador</a:t>
          </a:r>
          <a:endParaRPr lang="pt-BR" dirty="0"/>
        </a:p>
      </dgm:t>
    </dgm:pt>
    <dgm:pt modelId="{1E66AAF1-0413-4B6A-86A9-522B95BC7212}" type="parTrans" cxnId="{D285624B-8989-42A1-BE19-3FD401C8B909}">
      <dgm:prSet/>
      <dgm:spPr/>
      <dgm:t>
        <a:bodyPr/>
        <a:lstStyle/>
        <a:p>
          <a:endParaRPr lang="pt-BR"/>
        </a:p>
      </dgm:t>
    </dgm:pt>
    <dgm:pt modelId="{7DE35DB3-31F7-4476-836D-45FFF1955DFE}" type="sibTrans" cxnId="{D285624B-8989-42A1-BE19-3FD401C8B909}">
      <dgm:prSet/>
      <dgm:spPr/>
      <dgm:t>
        <a:bodyPr/>
        <a:lstStyle/>
        <a:p>
          <a:endParaRPr lang="pt-BR"/>
        </a:p>
      </dgm:t>
    </dgm:pt>
    <dgm:pt modelId="{574630D7-04FC-4955-ACA5-3597330D1C22}">
      <dgm:prSet/>
      <dgm:spPr>
        <a:solidFill>
          <a:schemeClr val="accent1">
            <a:lumMod val="20000"/>
            <a:lumOff val="80000"/>
          </a:schemeClr>
        </a:solidFill>
        <a:ln>
          <a:solidFill>
            <a:schemeClr val="accent1">
              <a:lumMod val="20000"/>
              <a:lumOff val="80000"/>
            </a:schemeClr>
          </a:solidFill>
        </a:ln>
      </dgm:spPr>
      <dgm:t>
        <a:bodyPr/>
        <a:lstStyle/>
        <a:p>
          <a:r>
            <a:rPr lang="pt-BR" dirty="0" smtClean="0"/>
            <a:t>Técnico em Assuntos Educacionais</a:t>
          </a:r>
          <a:endParaRPr lang="pt-BR" dirty="0"/>
        </a:p>
      </dgm:t>
    </dgm:pt>
    <dgm:pt modelId="{721903EC-E6D8-4396-83E3-7450460C0FBC}" type="parTrans" cxnId="{FECCE1D8-2C24-43D9-BC0F-06F49D03089F}">
      <dgm:prSet/>
      <dgm:spPr/>
      <dgm:t>
        <a:bodyPr/>
        <a:lstStyle/>
        <a:p>
          <a:endParaRPr lang="pt-BR"/>
        </a:p>
      </dgm:t>
    </dgm:pt>
    <dgm:pt modelId="{EFB8A552-C87C-46BF-A957-F47DDA976552}" type="sibTrans" cxnId="{FECCE1D8-2C24-43D9-BC0F-06F49D03089F}">
      <dgm:prSet/>
      <dgm:spPr/>
      <dgm:t>
        <a:bodyPr/>
        <a:lstStyle/>
        <a:p>
          <a:endParaRPr lang="pt-BR"/>
        </a:p>
      </dgm:t>
    </dgm:pt>
    <dgm:pt modelId="{FD1EC15F-EB5C-4542-970F-20B86CA471E2}" type="pres">
      <dgm:prSet presAssocID="{19436DB1-1FD9-4B71-A472-E89DB6DFF775}" presName="Name0" presStyleCnt="0">
        <dgm:presLayoutVars>
          <dgm:chPref val="1"/>
          <dgm:dir/>
          <dgm:animOne val="branch"/>
          <dgm:animLvl val="lvl"/>
          <dgm:resizeHandles val="exact"/>
        </dgm:presLayoutVars>
      </dgm:prSet>
      <dgm:spPr/>
      <dgm:t>
        <a:bodyPr/>
        <a:lstStyle/>
        <a:p>
          <a:endParaRPr lang="pt-BR"/>
        </a:p>
      </dgm:t>
    </dgm:pt>
    <dgm:pt modelId="{D3A1D090-0D07-4881-B4DB-DE91D564631E}" type="pres">
      <dgm:prSet presAssocID="{DFED6AF5-8EA7-4C5A-9FCF-16B20AF382C9}" presName="root1" presStyleCnt="0"/>
      <dgm:spPr/>
      <dgm:t>
        <a:bodyPr/>
        <a:lstStyle/>
        <a:p>
          <a:endParaRPr lang="pt-BR"/>
        </a:p>
      </dgm:t>
    </dgm:pt>
    <dgm:pt modelId="{E2836DD0-13B2-410E-854D-B1D17EC33D8A}" type="pres">
      <dgm:prSet presAssocID="{DFED6AF5-8EA7-4C5A-9FCF-16B20AF382C9}" presName="LevelOneTextNode" presStyleLbl="node0" presStyleIdx="0" presStyleCnt="1" custAng="5400000" custScaleX="155215" custScaleY="41203" custLinFactNeighborX="-5895" custLinFactNeighborY="1416">
        <dgm:presLayoutVars>
          <dgm:chPref val="3"/>
        </dgm:presLayoutVars>
      </dgm:prSet>
      <dgm:spPr/>
      <dgm:t>
        <a:bodyPr/>
        <a:lstStyle/>
        <a:p>
          <a:endParaRPr lang="pt-BR"/>
        </a:p>
      </dgm:t>
    </dgm:pt>
    <dgm:pt modelId="{7FB36290-CDF4-404E-A85F-278600608341}" type="pres">
      <dgm:prSet presAssocID="{DFED6AF5-8EA7-4C5A-9FCF-16B20AF382C9}" presName="level2hierChild" presStyleCnt="0"/>
      <dgm:spPr/>
      <dgm:t>
        <a:bodyPr/>
        <a:lstStyle/>
        <a:p>
          <a:endParaRPr lang="pt-BR"/>
        </a:p>
      </dgm:t>
    </dgm:pt>
    <dgm:pt modelId="{E3A88CDD-8D80-473E-86B2-66ED89ABA25B}" type="pres">
      <dgm:prSet presAssocID="{9F20F78D-D74C-463A-A55F-EBFF217365BE}" presName="conn2-1" presStyleLbl="parChTrans1D2" presStyleIdx="0" presStyleCnt="5"/>
      <dgm:spPr/>
      <dgm:t>
        <a:bodyPr/>
        <a:lstStyle/>
        <a:p>
          <a:endParaRPr lang="pt-BR"/>
        </a:p>
      </dgm:t>
    </dgm:pt>
    <dgm:pt modelId="{CDC6098F-9E27-4BD6-9E46-1335B999A4AB}" type="pres">
      <dgm:prSet presAssocID="{9F20F78D-D74C-463A-A55F-EBFF217365BE}" presName="connTx" presStyleLbl="parChTrans1D2" presStyleIdx="0" presStyleCnt="5"/>
      <dgm:spPr/>
      <dgm:t>
        <a:bodyPr/>
        <a:lstStyle/>
        <a:p>
          <a:endParaRPr lang="pt-BR"/>
        </a:p>
      </dgm:t>
    </dgm:pt>
    <dgm:pt modelId="{21B38969-9AE1-4E9E-BDCF-F64FB1EB5C85}" type="pres">
      <dgm:prSet presAssocID="{8D2CA474-0AF4-4316-B140-B4225F605147}" presName="root2" presStyleCnt="0"/>
      <dgm:spPr/>
      <dgm:t>
        <a:bodyPr/>
        <a:lstStyle/>
        <a:p>
          <a:endParaRPr lang="pt-BR"/>
        </a:p>
      </dgm:t>
    </dgm:pt>
    <dgm:pt modelId="{859C1111-5A14-4FCB-B539-38FCE6E705A9}" type="pres">
      <dgm:prSet presAssocID="{8D2CA474-0AF4-4316-B140-B4225F605147}" presName="LevelTwoTextNode" presStyleLbl="node2" presStyleIdx="0" presStyleCnt="5">
        <dgm:presLayoutVars>
          <dgm:chPref val="3"/>
        </dgm:presLayoutVars>
      </dgm:prSet>
      <dgm:spPr/>
      <dgm:t>
        <a:bodyPr/>
        <a:lstStyle/>
        <a:p>
          <a:endParaRPr lang="pt-BR"/>
        </a:p>
      </dgm:t>
    </dgm:pt>
    <dgm:pt modelId="{9CF98E90-0A9F-44CF-9BFE-501CD10B14EE}" type="pres">
      <dgm:prSet presAssocID="{8D2CA474-0AF4-4316-B140-B4225F605147}" presName="level3hierChild" presStyleCnt="0"/>
      <dgm:spPr/>
      <dgm:t>
        <a:bodyPr/>
        <a:lstStyle/>
        <a:p>
          <a:endParaRPr lang="pt-BR"/>
        </a:p>
      </dgm:t>
    </dgm:pt>
    <dgm:pt modelId="{B1B0A1F8-C301-490C-AEFB-C1F643F26380}" type="pres">
      <dgm:prSet presAssocID="{9AB523B4-3EE0-4D16-88F0-187C72DD04A4}" presName="conn2-1" presStyleLbl="parChTrans1D2" presStyleIdx="1" presStyleCnt="5"/>
      <dgm:spPr/>
      <dgm:t>
        <a:bodyPr/>
        <a:lstStyle/>
        <a:p>
          <a:endParaRPr lang="pt-BR"/>
        </a:p>
      </dgm:t>
    </dgm:pt>
    <dgm:pt modelId="{1FDCBDBD-F22D-4F32-A75D-EC59F03B0E83}" type="pres">
      <dgm:prSet presAssocID="{9AB523B4-3EE0-4D16-88F0-187C72DD04A4}" presName="connTx" presStyleLbl="parChTrans1D2" presStyleIdx="1" presStyleCnt="5"/>
      <dgm:spPr/>
      <dgm:t>
        <a:bodyPr/>
        <a:lstStyle/>
        <a:p>
          <a:endParaRPr lang="pt-BR"/>
        </a:p>
      </dgm:t>
    </dgm:pt>
    <dgm:pt modelId="{E9FA0A68-3339-482E-A3EE-DA008B42BD16}" type="pres">
      <dgm:prSet presAssocID="{95B07EE0-1558-4F44-A356-D542E732D511}" presName="root2" presStyleCnt="0"/>
      <dgm:spPr/>
      <dgm:t>
        <a:bodyPr/>
        <a:lstStyle/>
        <a:p>
          <a:endParaRPr lang="pt-BR"/>
        </a:p>
      </dgm:t>
    </dgm:pt>
    <dgm:pt modelId="{A9760F1B-AF9B-44AF-A92D-E6EB1B213D0E}" type="pres">
      <dgm:prSet presAssocID="{95B07EE0-1558-4F44-A356-D542E732D511}" presName="LevelTwoTextNode" presStyleLbl="node2" presStyleIdx="1" presStyleCnt="5">
        <dgm:presLayoutVars>
          <dgm:chPref val="3"/>
        </dgm:presLayoutVars>
      </dgm:prSet>
      <dgm:spPr/>
      <dgm:t>
        <a:bodyPr/>
        <a:lstStyle/>
        <a:p>
          <a:endParaRPr lang="pt-BR"/>
        </a:p>
      </dgm:t>
    </dgm:pt>
    <dgm:pt modelId="{39E36D42-DC4A-4FBF-8AAB-288624ACBF06}" type="pres">
      <dgm:prSet presAssocID="{95B07EE0-1558-4F44-A356-D542E732D511}" presName="level3hierChild" presStyleCnt="0"/>
      <dgm:spPr/>
      <dgm:t>
        <a:bodyPr/>
        <a:lstStyle/>
        <a:p>
          <a:endParaRPr lang="pt-BR"/>
        </a:p>
      </dgm:t>
    </dgm:pt>
    <dgm:pt modelId="{5EBE956A-69C9-43C3-A161-CFFE8F9CB431}" type="pres">
      <dgm:prSet presAssocID="{C0B93468-F25E-4B48-BEF6-9E9B7B45BA01}" presName="conn2-1" presStyleLbl="parChTrans1D2" presStyleIdx="2" presStyleCnt="5"/>
      <dgm:spPr/>
      <dgm:t>
        <a:bodyPr/>
        <a:lstStyle/>
        <a:p>
          <a:endParaRPr lang="pt-BR"/>
        </a:p>
      </dgm:t>
    </dgm:pt>
    <dgm:pt modelId="{C6BEC5B7-717A-4DED-A70B-B9E96AD2D15E}" type="pres">
      <dgm:prSet presAssocID="{C0B93468-F25E-4B48-BEF6-9E9B7B45BA01}" presName="connTx" presStyleLbl="parChTrans1D2" presStyleIdx="2" presStyleCnt="5"/>
      <dgm:spPr/>
      <dgm:t>
        <a:bodyPr/>
        <a:lstStyle/>
        <a:p>
          <a:endParaRPr lang="pt-BR"/>
        </a:p>
      </dgm:t>
    </dgm:pt>
    <dgm:pt modelId="{85181A30-CC56-4246-8D39-08B46E00A470}" type="pres">
      <dgm:prSet presAssocID="{FCE65E01-AB18-4C8E-A7B8-DBE599C0140A}" presName="root2" presStyleCnt="0"/>
      <dgm:spPr/>
      <dgm:t>
        <a:bodyPr/>
        <a:lstStyle/>
        <a:p>
          <a:endParaRPr lang="pt-BR"/>
        </a:p>
      </dgm:t>
    </dgm:pt>
    <dgm:pt modelId="{C2BCC6D8-0EF4-4C52-8E49-7495E77B6B87}" type="pres">
      <dgm:prSet presAssocID="{FCE65E01-AB18-4C8E-A7B8-DBE599C0140A}" presName="LevelTwoTextNode" presStyleLbl="node2" presStyleIdx="2" presStyleCnt="5">
        <dgm:presLayoutVars>
          <dgm:chPref val="3"/>
        </dgm:presLayoutVars>
      </dgm:prSet>
      <dgm:spPr/>
      <dgm:t>
        <a:bodyPr/>
        <a:lstStyle/>
        <a:p>
          <a:endParaRPr lang="pt-BR"/>
        </a:p>
      </dgm:t>
    </dgm:pt>
    <dgm:pt modelId="{8262DA68-354F-494B-B297-233FD9BCF175}" type="pres">
      <dgm:prSet presAssocID="{FCE65E01-AB18-4C8E-A7B8-DBE599C0140A}" presName="level3hierChild" presStyleCnt="0"/>
      <dgm:spPr/>
      <dgm:t>
        <a:bodyPr/>
        <a:lstStyle/>
        <a:p>
          <a:endParaRPr lang="pt-BR"/>
        </a:p>
      </dgm:t>
    </dgm:pt>
    <dgm:pt modelId="{6D76731C-9812-4092-94E6-B1AFA9402E97}" type="pres">
      <dgm:prSet presAssocID="{1E66AAF1-0413-4B6A-86A9-522B95BC7212}" presName="conn2-1" presStyleLbl="parChTrans1D2" presStyleIdx="3" presStyleCnt="5"/>
      <dgm:spPr/>
      <dgm:t>
        <a:bodyPr/>
        <a:lstStyle/>
        <a:p>
          <a:endParaRPr lang="pt-BR"/>
        </a:p>
      </dgm:t>
    </dgm:pt>
    <dgm:pt modelId="{E9D1BF0E-CF4B-41D7-BA60-AFE9BE8AC4FF}" type="pres">
      <dgm:prSet presAssocID="{1E66AAF1-0413-4B6A-86A9-522B95BC7212}" presName="connTx" presStyleLbl="parChTrans1D2" presStyleIdx="3" presStyleCnt="5"/>
      <dgm:spPr/>
      <dgm:t>
        <a:bodyPr/>
        <a:lstStyle/>
        <a:p>
          <a:endParaRPr lang="pt-BR"/>
        </a:p>
      </dgm:t>
    </dgm:pt>
    <dgm:pt modelId="{7A1ADBF1-B401-4FAB-89FC-4C2A501C18F9}" type="pres">
      <dgm:prSet presAssocID="{2026AEFC-98CE-4F04-9EFD-E762C0E99B6D}" presName="root2" presStyleCnt="0"/>
      <dgm:spPr/>
      <dgm:t>
        <a:bodyPr/>
        <a:lstStyle/>
        <a:p>
          <a:endParaRPr lang="pt-BR"/>
        </a:p>
      </dgm:t>
    </dgm:pt>
    <dgm:pt modelId="{F9EE0506-5EC2-4119-BCE3-88A09885C863}" type="pres">
      <dgm:prSet presAssocID="{2026AEFC-98CE-4F04-9EFD-E762C0E99B6D}" presName="LevelTwoTextNode" presStyleLbl="node2" presStyleIdx="3" presStyleCnt="5">
        <dgm:presLayoutVars>
          <dgm:chPref val="3"/>
        </dgm:presLayoutVars>
      </dgm:prSet>
      <dgm:spPr/>
      <dgm:t>
        <a:bodyPr/>
        <a:lstStyle/>
        <a:p>
          <a:endParaRPr lang="pt-BR"/>
        </a:p>
      </dgm:t>
    </dgm:pt>
    <dgm:pt modelId="{09E72FB9-4F1B-4756-A717-0EB2ACC56D96}" type="pres">
      <dgm:prSet presAssocID="{2026AEFC-98CE-4F04-9EFD-E762C0E99B6D}" presName="level3hierChild" presStyleCnt="0"/>
      <dgm:spPr/>
      <dgm:t>
        <a:bodyPr/>
        <a:lstStyle/>
        <a:p>
          <a:endParaRPr lang="pt-BR"/>
        </a:p>
      </dgm:t>
    </dgm:pt>
    <dgm:pt modelId="{8BEB0BA2-0ED3-48C8-8EE8-55A77601B428}" type="pres">
      <dgm:prSet presAssocID="{721903EC-E6D8-4396-83E3-7450460C0FBC}" presName="conn2-1" presStyleLbl="parChTrans1D2" presStyleIdx="4" presStyleCnt="5"/>
      <dgm:spPr/>
      <dgm:t>
        <a:bodyPr/>
        <a:lstStyle/>
        <a:p>
          <a:endParaRPr lang="pt-BR"/>
        </a:p>
      </dgm:t>
    </dgm:pt>
    <dgm:pt modelId="{35859EDF-A3A0-401D-826F-C6955A5B09B3}" type="pres">
      <dgm:prSet presAssocID="{721903EC-E6D8-4396-83E3-7450460C0FBC}" presName="connTx" presStyleLbl="parChTrans1D2" presStyleIdx="4" presStyleCnt="5"/>
      <dgm:spPr/>
      <dgm:t>
        <a:bodyPr/>
        <a:lstStyle/>
        <a:p>
          <a:endParaRPr lang="pt-BR"/>
        </a:p>
      </dgm:t>
    </dgm:pt>
    <dgm:pt modelId="{C88B3262-FC9D-48F5-9C75-260F5F7FDB7E}" type="pres">
      <dgm:prSet presAssocID="{574630D7-04FC-4955-ACA5-3597330D1C22}" presName="root2" presStyleCnt="0"/>
      <dgm:spPr/>
      <dgm:t>
        <a:bodyPr/>
        <a:lstStyle/>
        <a:p>
          <a:endParaRPr lang="pt-BR"/>
        </a:p>
      </dgm:t>
    </dgm:pt>
    <dgm:pt modelId="{94F93FB0-B794-4FD1-8E8E-00295A16B67A}" type="pres">
      <dgm:prSet presAssocID="{574630D7-04FC-4955-ACA5-3597330D1C22}" presName="LevelTwoTextNode" presStyleLbl="node2" presStyleIdx="4" presStyleCnt="5">
        <dgm:presLayoutVars>
          <dgm:chPref val="3"/>
        </dgm:presLayoutVars>
      </dgm:prSet>
      <dgm:spPr/>
      <dgm:t>
        <a:bodyPr/>
        <a:lstStyle/>
        <a:p>
          <a:endParaRPr lang="pt-BR"/>
        </a:p>
      </dgm:t>
    </dgm:pt>
    <dgm:pt modelId="{2AFC7773-CDF6-4D08-BD07-2C37C83B060A}" type="pres">
      <dgm:prSet presAssocID="{574630D7-04FC-4955-ACA5-3597330D1C22}" presName="level3hierChild" presStyleCnt="0"/>
      <dgm:spPr/>
      <dgm:t>
        <a:bodyPr/>
        <a:lstStyle/>
        <a:p>
          <a:endParaRPr lang="pt-BR"/>
        </a:p>
      </dgm:t>
    </dgm:pt>
  </dgm:ptLst>
  <dgm:cxnLst>
    <dgm:cxn modelId="{1225FFEA-92D1-4654-B921-3AA2093E00B6}" type="presOf" srcId="{9AB523B4-3EE0-4D16-88F0-187C72DD04A4}" destId="{B1B0A1F8-C301-490C-AEFB-C1F643F26380}" srcOrd="0" destOrd="0" presId="urn:microsoft.com/office/officeart/2008/layout/HorizontalMultiLevelHierarchy"/>
    <dgm:cxn modelId="{A7BE7F2E-DB6C-4E3E-BC7B-B4CB4F0869CF}" type="presOf" srcId="{574630D7-04FC-4955-ACA5-3597330D1C22}" destId="{94F93FB0-B794-4FD1-8E8E-00295A16B67A}" srcOrd="0" destOrd="0" presId="urn:microsoft.com/office/officeart/2008/layout/HorizontalMultiLevelHierarchy"/>
    <dgm:cxn modelId="{9D7A8E76-BEE3-4D79-9011-00524195F932}" srcId="{19436DB1-1FD9-4B71-A472-E89DB6DFF775}" destId="{DFED6AF5-8EA7-4C5A-9FCF-16B20AF382C9}" srcOrd="0" destOrd="0" parTransId="{387873F9-EE17-48DF-A5B3-16216D574BE1}" sibTransId="{3D25683F-AF39-466D-8E5A-7AF69E156C96}"/>
    <dgm:cxn modelId="{2821CA79-3C33-45F8-B655-0E072646A0B7}" type="presOf" srcId="{8D2CA474-0AF4-4316-B140-B4225F605147}" destId="{859C1111-5A14-4FCB-B539-38FCE6E705A9}" srcOrd="0" destOrd="0" presId="urn:microsoft.com/office/officeart/2008/layout/HorizontalMultiLevelHierarchy"/>
    <dgm:cxn modelId="{96A2A965-EA2B-44AA-A80A-8D07393BBCB8}" type="presOf" srcId="{2026AEFC-98CE-4F04-9EFD-E762C0E99B6D}" destId="{F9EE0506-5EC2-4119-BCE3-88A09885C863}" srcOrd="0" destOrd="0" presId="urn:microsoft.com/office/officeart/2008/layout/HorizontalMultiLevelHierarchy"/>
    <dgm:cxn modelId="{7472500C-92C4-4B1E-8958-1C2A5503E180}" type="presOf" srcId="{C0B93468-F25E-4B48-BEF6-9E9B7B45BA01}" destId="{C6BEC5B7-717A-4DED-A70B-B9E96AD2D15E}" srcOrd="1" destOrd="0" presId="urn:microsoft.com/office/officeart/2008/layout/HorizontalMultiLevelHierarchy"/>
    <dgm:cxn modelId="{42004A23-F5FF-4F85-9156-0AF86384DB52}" type="presOf" srcId="{721903EC-E6D8-4396-83E3-7450460C0FBC}" destId="{35859EDF-A3A0-401D-826F-C6955A5B09B3}" srcOrd="1" destOrd="0" presId="urn:microsoft.com/office/officeart/2008/layout/HorizontalMultiLevelHierarchy"/>
    <dgm:cxn modelId="{9839196D-497A-4C91-A532-F0C24298AC07}" type="presOf" srcId="{9F20F78D-D74C-463A-A55F-EBFF217365BE}" destId="{E3A88CDD-8D80-473E-86B2-66ED89ABA25B}" srcOrd="0" destOrd="0" presId="urn:microsoft.com/office/officeart/2008/layout/HorizontalMultiLevelHierarchy"/>
    <dgm:cxn modelId="{FECCE1D8-2C24-43D9-BC0F-06F49D03089F}" srcId="{DFED6AF5-8EA7-4C5A-9FCF-16B20AF382C9}" destId="{574630D7-04FC-4955-ACA5-3597330D1C22}" srcOrd="4" destOrd="0" parTransId="{721903EC-E6D8-4396-83E3-7450460C0FBC}" sibTransId="{EFB8A552-C87C-46BF-A957-F47DDA976552}"/>
    <dgm:cxn modelId="{AE54FFA4-343C-4A5B-89BE-5B6B6468A15F}" type="presOf" srcId="{1E66AAF1-0413-4B6A-86A9-522B95BC7212}" destId="{6D76731C-9812-4092-94E6-B1AFA9402E97}" srcOrd="0" destOrd="0" presId="urn:microsoft.com/office/officeart/2008/layout/HorizontalMultiLevelHierarchy"/>
    <dgm:cxn modelId="{3A7642E3-7684-4874-8333-B6EB0D668505}" srcId="{DFED6AF5-8EA7-4C5A-9FCF-16B20AF382C9}" destId="{8D2CA474-0AF4-4316-B140-B4225F605147}" srcOrd="0" destOrd="0" parTransId="{9F20F78D-D74C-463A-A55F-EBFF217365BE}" sibTransId="{9A6DEB1A-CC06-462D-B8C7-C34911CA3066}"/>
    <dgm:cxn modelId="{D285624B-8989-42A1-BE19-3FD401C8B909}" srcId="{DFED6AF5-8EA7-4C5A-9FCF-16B20AF382C9}" destId="{2026AEFC-98CE-4F04-9EFD-E762C0E99B6D}" srcOrd="3" destOrd="0" parTransId="{1E66AAF1-0413-4B6A-86A9-522B95BC7212}" sibTransId="{7DE35DB3-31F7-4476-836D-45FFF1955DFE}"/>
    <dgm:cxn modelId="{CF79D86F-6FE0-49CE-9193-04C0D43E9AFB}" type="presOf" srcId="{DFED6AF5-8EA7-4C5A-9FCF-16B20AF382C9}" destId="{E2836DD0-13B2-410E-854D-B1D17EC33D8A}" srcOrd="0" destOrd="0" presId="urn:microsoft.com/office/officeart/2008/layout/HorizontalMultiLevelHierarchy"/>
    <dgm:cxn modelId="{12BCA0D8-7202-42AD-AD94-A1108FDAC95B}" srcId="{DFED6AF5-8EA7-4C5A-9FCF-16B20AF382C9}" destId="{FCE65E01-AB18-4C8E-A7B8-DBE599C0140A}" srcOrd="2" destOrd="0" parTransId="{C0B93468-F25E-4B48-BEF6-9E9B7B45BA01}" sibTransId="{93DF6AF1-5E31-4869-BC5B-867FF1A3659A}"/>
    <dgm:cxn modelId="{23C84F3D-7F21-4E5A-ACD0-2E2FABEAE828}" type="presOf" srcId="{721903EC-E6D8-4396-83E3-7450460C0FBC}" destId="{8BEB0BA2-0ED3-48C8-8EE8-55A77601B428}" srcOrd="0" destOrd="0" presId="urn:microsoft.com/office/officeart/2008/layout/HorizontalMultiLevelHierarchy"/>
    <dgm:cxn modelId="{E9746560-E8A9-4A68-9598-93ABC5CBAA3B}" type="presOf" srcId="{1E66AAF1-0413-4B6A-86A9-522B95BC7212}" destId="{E9D1BF0E-CF4B-41D7-BA60-AFE9BE8AC4FF}" srcOrd="1" destOrd="0" presId="urn:microsoft.com/office/officeart/2008/layout/HorizontalMultiLevelHierarchy"/>
    <dgm:cxn modelId="{271C62F0-9E0D-4F2F-A6AF-1B6F910F8578}" type="presOf" srcId="{95B07EE0-1558-4F44-A356-D542E732D511}" destId="{A9760F1B-AF9B-44AF-A92D-E6EB1B213D0E}" srcOrd="0" destOrd="0" presId="urn:microsoft.com/office/officeart/2008/layout/HorizontalMultiLevelHierarchy"/>
    <dgm:cxn modelId="{30631694-11DB-46DF-83BC-C0E554909587}" srcId="{DFED6AF5-8EA7-4C5A-9FCF-16B20AF382C9}" destId="{95B07EE0-1558-4F44-A356-D542E732D511}" srcOrd="1" destOrd="0" parTransId="{9AB523B4-3EE0-4D16-88F0-187C72DD04A4}" sibTransId="{942288D1-C045-49B8-820A-CAFE931D4720}"/>
    <dgm:cxn modelId="{464E66B5-26A6-4D84-8B15-91A4609C0E8C}" type="presOf" srcId="{19436DB1-1FD9-4B71-A472-E89DB6DFF775}" destId="{FD1EC15F-EB5C-4542-970F-20B86CA471E2}" srcOrd="0" destOrd="0" presId="urn:microsoft.com/office/officeart/2008/layout/HorizontalMultiLevelHierarchy"/>
    <dgm:cxn modelId="{C480324C-12E0-4F42-9DD4-A0233A8B7D6E}" type="presOf" srcId="{FCE65E01-AB18-4C8E-A7B8-DBE599C0140A}" destId="{C2BCC6D8-0EF4-4C52-8E49-7495E77B6B87}" srcOrd="0" destOrd="0" presId="urn:microsoft.com/office/officeart/2008/layout/HorizontalMultiLevelHierarchy"/>
    <dgm:cxn modelId="{1D660921-2EE1-4675-8126-EAFC1001B20A}" type="presOf" srcId="{C0B93468-F25E-4B48-BEF6-9E9B7B45BA01}" destId="{5EBE956A-69C9-43C3-A161-CFFE8F9CB431}" srcOrd="0" destOrd="0" presId="urn:microsoft.com/office/officeart/2008/layout/HorizontalMultiLevelHierarchy"/>
    <dgm:cxn modelId="{0C55A649-AE8B-4CE8-BCA7-EB021638B0F2}" type="presOf" srcId="{9AB523B4-3EE0-4D16-88F0-187C72DD04A4}" destId="{1FDCBDBD-F22D-4F32-A75D-EC59F03B0E83}" srcOrd="1" destOrd="0" presId="urn:microsoft.com/office/officeart/2008/layout/HorizontalMultiLevelHierarchy"/>
    <dgm:cxn modelId="{253ED127-8929-48CC-8B6D-946D3CCAE2B6}" type="presOf" srcId="{9F20F78D-D74C-463A-A55F-EBFF217365BE}" destId="{CDC6098F-9E27-4BD6-9E46-1335B999A4AB}" srcOrd="1" destOrd="0" presId="urn:microsoft.com/office/officeart/2008/layout/HorizontalMultiLevelHierarchy"/>
    <dgm:cxn modelId="{226B4311-2797-4F1F-9C58-726DA6FEC884}" type="presParOf" srcId="{FD1EC15F-EB5C-4542-970F-20B86CA471E2}" destId="{D3A1D090-0D07-4881-B4DB-DE91D564631E}" srcOrd="0" destOrd="0" presId="urn:microsoft.com/office/officeart/2008/layout/HorizontalMultiLevelHierarchy"/>
    <dgm:cxn modelId="{985DC1CB-25C7-4548-9800-DB1170B59D2C}" type="presParOf" srcId="{D3A1D090-0D07-4881-B4DB-DE91D564631E}" destId="{E2836DD0-13B2-410E-854D-B1D17EC33D8A}" srcOrd="0" destOrd="0" presId="urn:microsoft.com/office/officeart/2008/layout/HorizontalMultiLevelHierarchy"/>
    <dgm:cxn modelId="{32B976D8-27D3-44B4-B1BC-794D7DBE709C}" type="presParOf" srcId="{D3A1D090-0D07-4881-B4DB-DE91D564631E}" destId="{7FB36290-CDF4-404E-A85F-278600608341}" srcOrd="1" destOrd="0" presId="urn:microsoft.com/office/officeart/2008/layout/HorizontalMultiLevelHierarchy"/>
    <dgm:cxn modelId="{9A271547-7F02-4227-83A8-B1336A1BD1D5}" type="presParOf" srcId="{7FB36290-CDF4-404E-A85F-278600608341}" destId="{E3A88CDD-8D80-473E-86B2-66ED89ABA25B}" srcOrd="0" destOrd="0" presId="urn:microsoft.com/office/officeart/2008/layout/HorizontalMultiLevelHierarchy"/>
    <dgm:cxn modelId="{D5CAFEBC-8412-4886-960D-16E8A3588C97}" type="presParOf" srcId="{E3A88CDD-8D80-473E-86B2-66ED89ABA25B}" destId="{CDC6098F-9E27-4BD6-9E46-1335B999A4AB}" srcOrd="0" destOrd="0" presId="urn:microsoft.com/office/officeart/2008/layout/HorizontalMultiLevelHierarchy"/>
    <dgm:cxn modelId="{1D42EB4A-A68F-44B1-861E-9E1466F110B9}" type="presParOf" srcId="{7FB36290-CDF4-404E-A85F-278600608341}" destId="{21B38969-9AE1-4E9E-BDCF-F64FB1EB5C85}" srcOrd="1" destOrd="0" presId="urn:microsoft.com/office/officeart/2008/layout/HorizontalMultiLevelHierarchy"/>
    <dgm:cxn modelId="{8518604D-EDB9-4004-BAF2-F50A5822D46A}" type="presParOf" srcId="{21B38969-9AE1-4E9E-BDCF-F64FB1EB5C85}" destId="{859C1111-5A14-4FCB-B539-38FCE6E705A9}" srcOrd="0" destOrd="0" presId="urn:microsoft.com/office/officeart/2008/layout/HorizontalMultiLevelHierarchy"/>
    <dgm:cxn modelId="{0080388D-FCB5-463C-B39B-93B8FC2D9C31}" type="presParOf" srcId="{21B38969-9AE1-4E9E-BDCF-F64FB1EB5C85}" destId="{9CF98E90-0A9F-44CF-9BFE-501CD10B14EE}" srcOrd="1" destOrd="0" presId="urn:microsoft.com/office/officeart/2008/layout/HorizontalMultiLevelHierarchy"/>
    <dgm:cxn modelId="{A5E29A40-8014-4CE8-BBA5-71FC66D5B2B2}" type="presParOf" srcId="{7FB36290-CDF4-404E-A85F-278600608341}" destId="{B1B0A1F8-C301-490C-AEFB-C1F643F26380}" srcOrd="2" destOrd="0" presId="urn:microsoft.com/office/officeart/2008/layout/HorizontalMultiLevelHierarchy"/>
    <dgm:cxn modelId="{1497377F-FE53-4350-8D6D-8A237855E506}" type="presParOf" srcId="{B1B0A1F8-C301-490C-AEFB-C1F643F26380}" destId="{1FDCBDBD-F22D-4F32-A75D-EC59F03B0E83}" srcOrd="0" destOrd="0" presId="urn:microsoft.com/office/officeart/2008/layout/HorizontalMultiLevelHierarchy"/>
    <dgm:cxn modelId="{D891F767-7AC5-4E88-AD8B-55B863890196}" type="presParOf" srcId="{7FB36290-CDF4-404E-A85F-278600608341}" destId="{E9FA0A68-3339-482E-A3EE-DA008B42BD16}" srcOrd="3" destOrd="0" presId="urn:microsoft.com/office/officeart/2008/layout/HorizontalMultiLevelHierarchy"/>
    <dgm:cxn modelId="{F64A0103-D3B2-4A56-B554-9906D5FC87F5}" type="presParOf" srcId="{E9FA0A68-3339-482E-A3EE-DA008B42BD16}" destId="{A9760F1B-AF9B-44AF-A92D-E6EB1B213D0E}" srcOrd="0" destOrd="0" presId="urn:microsoft.com/office/officeart/2008/layout/HorizontalMultiLevelHierarchy"/>
    <dgm:cxn modelId="{5460983C-13B2-467F-9DA2-C1E453D738FD}" type="presParOf" srcId="{E9FA0A68-3339-482E-A3EE-DA008B42BD16}" destId="{39E36D42-DC4A-4FBF-8AAB-288624ACBF06}" srcOrd="1" destOrd="0" presId="urn:microsoft.com/office/officeart/2008/layout/HorizontalMultiLevelHierarchy"/>
    <dgm:cxn modelId="{34796D25-3BB6-423E-8C05-95D63F4E538F}" type="presParOf" srcId="{7FB36290-CDF4-404E-A85F-278600608341}" destId="{5EBE956A-69C9-43C3-A161-CFFE8F9CB431}" srcOrd="4" destOrd="0" presId="urn:microsoft.com/office/officeart/2008/layout/HorizontalMultiLevelHierarchy"/>
    <dgm:cxn modelId="{992E0ADE-0554-473C-9482-0C4B45EF05BA}" type="presParOf" srcId="{5EBE956A-69C9-43C3-A161-CFFE8F9CB431}" destId="{C6BEC5B7-717A-4DED-A70B-B9E96AD2D15E}" srcOrd="0" destOrd="0" presId="urn:microsoft.com/office/officeart/2008/layout/HorizontalMultiLevelHierarchy"/>
    <dgm:cxn modelId="{A6DB8744-3806-401D-8C34-175396C71041}" type="presParOf" srcId="{7FB36290-CDF4-404E-A85F-278600608341}" destId="{85181A30-CC56-4246-8D39-08B46E00A470}" srcOrd="5" destOrd="0" presId="urn:microsoft.com/office/officeart/2008/layout/HorizontalMultiLevelHierarchy"/>
    <dgm:cxn modelId="{33B8C03B-924F-4BCA-B198-9C5F13E1D113}" type="presParOf" srcId="{85181A30-CC56-4246-8D39-08B46E00A470}" destId="{C2BCC6D8-0EF4-4C52-8E49-7495E77B6B87}" srcOrd="0" destOrd="0" presId="urn:microsoft.com/office/officeart/2008/layout/HorizontalMultiLevelHierarchy"/>
    <dgm:cxn modelId="{A42808FE-6663-463C-86F6-DD6DFA2B7094}" type="presParOf" srcId="{85181A30-CC56-4246-8D39-08B46E00A470}" destId="{8262DA68-354F-494B-B297-233FD9BCF175}" srcOrd="1" destOrd="0" presId="urn:microsoft.com/office/officeart/2008/layout/HorizontalMultiLevelHierarchy"/>
    <dgm:cxn modelId="{577AB753-C65E-4BD5-ACF3-0F30598AF902}" type="presParOf" srcId="{7FB36290-CDF4-404E-A85F-278600608341}" destId="{6D76731C-9812-4092-94E6-B1AFA9402E97}" srcOrd="6" destOrd="0" presId="urn:microsoft.com/office/officeart/2008/layout/HorizontalMultiLevelHierarchy"/>
    <dgm:cxn modelId="{DEE35513-E83D-46F7-83D7-0E1B9B8A888E}" type="presParOf" srcId="{6D76731C-9812-4092-94E6-B1AFA9402E97}" destId="{E9D1BF0E-CF4B-41D7-BA60-AFE9BE8AC4FF}" srcOrd="0" destOrd="0" presId="urn:microsoft.com/office/officeart/2008/layout/HorizontalMultiLevelHierarchy"/>
    <dgm:cxn modelId="{CC955FE7-EE34-410F-891A-53C0C8C82046}" type="presParOf" srcId="{7FB36290-CDF4-404E-A85F-278600608341}" destId="{7A1ADBF1-B401-4FAB-89FC-4C2A501C18F9}" srcOrd="7" destOrd="0" presId="urn:microsoft.com/office/officeart/2008/layout/HorizontalMultiLevelHierarchy"/>
    <dgm:cxn modelId="{8CC5DC20-4816-4B51-BAA8-B071D3539DA3}" type="presParOf" srcId="{7A1ADBF1-B401-4FAB-89FC-4C2A501C18F9}" destId="{F9EE0506-5EC2-4119-BCE3-88A09885C863}" srcOrd="0" destOrd="0" presId="urn:microsoft.com/office/officeart/2008/layout/HorizontalMultiLevelHierarchy"/>
    <dgm:cxn modelId="{18F36D40-13FA-4FAE-9FB2-9AEC36280C15}" type="presParOf" srcId="{7A1ADBF1-B401-4FAB-89FC-4C2A501C18F9}" destId="{09E72FB9-4F1B-4756-A717-0EB2ACC56D96}" srcOrd="1" destOrd="0" presId="urn:microsoft.com/office/officeart/2008/layout/HorizontalMultiLevelHierarchy"/>
    <dgm:cxn modelId="{27F4BEC9-6023-4DED-8E4D-071D8AE5EDAE}" type="presParOf" srcId="{7FB36290-CDF4-404E-A85F-278600608341}" destId="{8BEB0BA2-0ED3-48C8-8EE8-55A77601B428}" srcOrd="8" destOrd="0" presId="urn:microsoft.com/office/officeart/2008/layout/HorizontalMultiLevelHierarchy"/>
    <dgm:cxn modelId="{01C9C74C-7656-4FD9-ACBC-6A1AA774AFAA}" type="presParOf" srcId="{8BEB0BA2-0ED3-48C8-8EE8-55A77601B428}" destId="{35859EDF-A3A0-401D-826F-C6955A5B09B3}" srcOrd="0" destOrd="0" presId="urn:microsoft.com/office/officeart/2008/layout/HorizontalMultiLevelHierarchy"/>
    <dgm:cxn modelId="{213FDEBB-8BE1-4BF9-84B2-95C5DFAB1DB2}" type="presParOf" srcId="{7FB36290-CDF4-404E-A85F-278600608341}" destId="{C88B3262-FC9D-48F5-9C75-260F5F7FDB7E}" srcOrd="9" destOrd="0" presId="urn:microsoft.com/office/officeart/2008/layout/HorizontalMultiLevelHierarchy"/>
    <dgm:cxn modelId="{58D4068B-5DD5-4567-8FB3-5F4CE0334E86}" type="presParOf" srcId="{C88B3262-FC9D-48F5-9C75-260F5F7FDB7E}" destId="{94F93FB0-B794-4FD1-8E8E-00295A16B67A}" srcOrd="0" destOrd="0" presId="urn:microsoft.com/office/officeart/2008/layout/HorizontalMultiLevelHierarchy"/>
    <dgm:cxn modelId="{8DE84B66-4B1F-49FB-87BE-B45090A6240B}" type="presParOf" srcId="{C88B3262-FC9D-48F5-9C75-260F5F7FDB7E}" destId="{2AFC7773-CDF6-4D08-BD07-2C37C83B060A}"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B2E39635-C442-4968-BC7D-A76E42A8905D}"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pt-BR"/>
        </a:p>
      </dgm:t>
    </dgm:pt>
    <dgm:pt modelId="{3A750DB8-EBFC-47C7-BDA8-6D2F0623058A}">
      <dgm:prSet phldrT="[Texto]"/>
      <dgm:spPr/>
      <dgm:t>
        <a:bodyPr/>
        <a:lstStyle/>
        <a:p>
          <a:r>
            <a:rPr lang="pt-BR" dirty="0" smtClean="0"/>
            <a:t>Geologia</a:t>
          </a:r>
          <a:endParaRPr lang="pt-BR" dirty="0"/>
        </a:p>
      </dgm:t>
    </dgm:pt>
    <dgm:pt modelId="{F3B58450-25E9-4170-9779-B74DC1428A6B}" type="parTrans" cxnId="{24068642-2AEC-4EC0-956B-E8D3F765D920}">
      <dgm:prSet/>
      <dgm:spPr/>
      <dgm:t>
        <a:bodyPr/>
        <a:lstStyle/>
        <a:p>
          <a:endParaRPr lang="pt-BR"/>
        </a:p>
      </dgm:t>
    </dgm:pt>
    <dgm:pt modelId="{3FE5DD82-F493-461C-AB84-5339AF679F3C}" type="sibTrans" cxnId="{24068642-2AEC-4EC0-956B-E8D3F765D920}">
      <dgm:prSet/>
      <dgm:spPr/>
      <dgm:t>
        <a:bodyPr/>
        <a:lstStyle/>
        <a:p>
          <a:endParaRPr lang="pt-BR"/>
        </a:p>
      </dgm:t>
    </dgm:pt>
    <dgm:pt modelId="{C1C4E2B4-FF1F-46E1-9EBA-BC545522E010}">
      <dgm:prSet phldrT="[Texto]"/>
      <dgm:spPr/>
      <dgm:t>
        <a:bodyPr/>
        <a:lstStyle/>
        <a:p>
          <a:r>
            <a:rPr lang="pt-BR" dirty="0" smtClean="0"/>
            <a:t>Geofísica</a:t>
          </a:r>
          <a:endParaRPr lang="pt-BR" dirty="0"/>
        </a:p>
      </dgm:t>
    </dgm:pt>
    <dgm:pt modelId="{08ECAA7D-F30D-4DBD-9CD0-3119199CFD5A}" type="parTrans" cxnId="{094D0EB3-103E-477E-807E-2C642B4241ED}">
      <dgm:prSet/>
      <dgm:spPr/>
      <dgm:t>
        <a:bodyPr/>
        <a:lstStyle/>
        <a:p>
          <a:endParaRPr lang="pt-BR"/>
        </a:p>
      </dgm:t>
    </dgm:pt>
    <dgm:pt modelId="{51318847-4AF8-4B06-8034-3ED2ECC5537A}" type="sibTrans" cxnId="{094D0EB3-103E-477E-807E-2C642B4241ED}">
      <dgm:prSet/>
      <dgm:spPr/>
      <dgm:t>
        <a:bodyPr/>
        <a:lstStyle/>
        <a:p>
          <a:endParaRPr lang="pt-BR"/>
        </a:p>
      </dgm:t>
    </dgm:pt>
    <dgm:pt modelId="{BEDBE07E-3908-44A7-AA0D-BE4E98DD5C0E}">
      <dgm:prSet phldrT="[Texto]"/>
      <dgm:spPr/>
      <dgm:t>
        <a:bodyPr/>
        <a:lstStyle/>
        <a:p>
          <a:r>
            <a:rPr lang="pt-BR" dirty="0" smtClean="0"/>
            <a:t>Ciências Atmosférica</a:t>
          </a:r>
          <a:endParaRPr lang="pt-BR" dirty="0"/>
        </a:p>
      </dgm:t>
    </dgm:pt>
    <dgm:pt modelId="{C056545F-87CB-44FF-83A6-27C346F98F83}" type="parTrans" cxnId="{B0BF1085-E274-4F6B-85EB-0957A7B6AF62}">
      <dgm:prSet/>
      <dgm:spPr/>
      <dgm:t>
        <a:bodyPr/>
        <a:lstStyle/>
        <a:p>
          <a:endParaRPr lang="pt-BR"/>
        </a:p>
      </dgm:t>
    </dgm:pt>
    <dgm:pt modelId="{55855605-2708-4746-AEBE-9C36F2FABDAB}" type="sibTrans" cxnId="{B0BF1085-E274-4F6B-85EB-0957A7B6AF62}">
      <dgm:prSet/>
      <dgm:spPr/>
      <dgm:t>
        <a:bodyPr/>
        <a:lstStyle/>
        <a:p>
          <a:endParaRPr lang="pt-BR"/>
        </a:p>
      </dgm:t>
    </dgm:pt>
    <dgm:pt modelId="{54D7A81E-D182-4301-80D8-E33723187690}">
      <dgm:prSet/>
      <dgm:spPr/>
      <dgm:t>
        <a:bodyPr/>
        <a:lstStyle/>
        <a:p>
          <a:r>
            <a:rPr lang="pt-BR" dirty="0" smtClean="0"/>
            <a:t>BI em Ciências da Terra</a:t>
          </a:r>
          <a:endParaRPr lang="pt-BR" dirty="0"/>
        </a:p>
      </dgm:t>
    </dgm:pt>
    <dgm:pt modelId="{6D66FE25-01C2-4C09-8295-B2C55678CBE1}" type="parTrans" cxnId="{BF9CB02D-80EE-48FF-A0A9-047324F2C5F5}">
      <dgm:prSet/>
      <dgm:spPr/>
      <dgm:t>
        <a:bodyPr/>
        <a:lstStyle/>
        <a:p>
          <a:endParaRPr lang="pt-BR"/>
        </a:p>
      </dgm:t>
    </dgm:pt>
    <dgm:pt modelId="{1592A4A8-B635-4962-9B6C-66E8B19B7AE4}" type="sibTrans" cxnId="{BF9CB02D-80EE-48FF-A0A9-047324F2C5F5}">
      <dgm:prSet/>
      <dgm:spPr/>
      <dgm:t>
        <a:bodyPr/>
        <a:lstStyle/>
        <a:p>
          <a:endParaRPr lang="pt-BR"/>
        </a:p>
      </dgm:t>
    </dgm:pt>
    <dgm:pt modelId="{2F3F5FE3-EFC8-4877-B5D2-B63DEE819283}">
      <dgm:prSet phldrT="[Texto]"/>
      <dgm:spPr>
        <a:noFill/>
        <a:ln>
          <a:noFill/>
        </a:ln>
      </dgm:spPr>
      <dgm:t>
        <a:bodyPr/>
        <a:lstStyle/>
        <a:p>
          <a:endParaRPr lang="pt-BR" dirty="0"/>
        </a:p>
      </dgm:t>
    </dgm:pt>
    <dgm:pt modelId="{4A897184-45D3-4B8C-A0BC-05F362929F46}" type="sibTrans" cxnId="{C40FD23C-4D81-4224-BD56-F8523DD79516}">
      <dgm:prSet/>
      <dgm:spPr/>
      <dgm:t>
        <a:bodyPr/>
        <a:lstStyle/>
        <a:p>
          <a:endParaRPr lang="pt-BR"/>
        </a:p>
      </dgm:t>
    </dgm:pt>
    <dgm:pt modelId="{80ABD09E-C62D-4200-96BA-C273AD33B018}" type="parTrans" cxnId="{C40FD23C-4D81-4224-BD56-F8523DD79516}">
      <dgm:prSet/>
      <dgm:spPr/>
      <dgm:t>
        <a:bodyPr/>
        <a:lstStyle/>
        <a:p>
          <a:endParaRPr lang="pt-BR"/>
        </a:p>
      </dgm:t>
    </dgm:pt>
    <dgm:pt modelId="{CD982F8A-721D-481C-A594-7E09C72952BB}" type="pres">
      <dgm:prSet presAssocID="{B2E39635-C442-4968-BC7D-A76E42A8905D}" presName="hierChild1" presStyleCnt="0">
        <dgm:presLayoutVars>
          <dgm:orgChart val="1"/>
          <dgm:chPref val="1"/>
          <dgm:dir/>
          <dgm:animOne val="branch"/>
          <dgm:animLvl val="lvl"/>
          <dgm:resizeHandles/>
        </dgm:presLayoutVars>
      </dgm:prSet>
      <dgm:spPr/>
      <dgm:t>
        <a:bodyPr/>
        <a:lstStyle/>
        <a:p>
          <a:endParaRPr lang="pt-BR"/>
        </a:p>
      </dgm:t>
    </dgm:pt>
    <dgm:pt modelId="{86584BA9-8B0B-4B5A-9B83-6675A4F18F47}" type="pres">
      <dgm:prSet presAssocID="{2F3F5FE3-EFC8-4877-B5D2-B63DEE819283}" presName="hierRoot1" presStyleCnt="0">
        <dgm:presLayoutVars>
          <dgm:hierBranch val="init"/>
        </dgm:presLayoutVars>
      </dgm:prSet>
      <dgm:spPr/>
      <dgm:t>
        <a:bodyPr/>
        <a:lstStyle/>
        <a:p>
          <a:endParaRPr lang="pt-BR"/>
        </a:p>
      </dgm:t>
    </dgm:pt>
    <dgm:pt modelId="{E7E1D964-9F9C-4DA2-A489-B5024FF5B84F}" type="pres">
      <dgm:prSet presAssocID="{2F3F5FE3-EFC8-4877-B5D2-B63DEE819283}" presName="rootComposite1" presStyleCnt="0"/>
      <dgm:spPr/>
      <dgm:t>
        <a:bodyPr/>
        <a:lstStyle/>
        <a:p>
          <a:endParaRPr lang="pt-BR"/>
        </a:p>
      </dgm:t>
    </dgm:pt>
    <dgm:pt modelId="{B169E63C-225F-45A0-87BA-545E3D6540AC}" type="pres">
      <dgm:prSet presAssocID="{2F3F5FE3-EFC8-4877-B5D2-B63DEE819283}" presName="rootText1" presStyleLbl="node0" presStyleIdx="0" presStyleCnt="1">
        <dgm:presLayoutVars>
          <dgm:chPref val="3"/>
        </dgm:presLayoutVars>
      </dgm:prSet>
      <dgm:spPr/>
      <dgm:t>
        <a:bodyPr/>
        <a:lstStyle/>
        <a:p>
          <a:endParaRPr lang="pt-BR"/>
        </a:p>
      </dgm:t>
    </dgm:pt>
    <dgm:pt modelId="{158F3536-74DA-4668-B8F2-018FACF8A263}" type="pres">
      <dgm:prSet presAssocID="{2F3F5FE3-EFC8-4877-B5D2-B63DEE819283}" presName="rootConnector1" presStyleLbl="node1" presStyleIdx="0" presStyleCnt="0"/>
      <dgm:spPr/>
      <dgm:t>
        <a:bodyPr/>
        <a:lstStyle/>
        <a:p>
          <a:endParaRPr lang="pt-BR"/>
        </a:p>
      </dgm:t>
    </dgm:pt>
    <dgm:pt modelId="{85752824-12F9-4E2E-A37A-DFA54BFEFC46}" type="pres">
      <dgm:prSet presAssocID="{2F3F5FE3-EFC8-4877-B5D2-B63DEE819283}" presName="hierChild2" presStyleCnt="0"/>
      <dgm:spPr/>
      <dgm:t>
        <a:bodyPr/>
        <a:lstStyle/>
        <a:p>
          <a:endParaRPr lang="pt-BR"/>
        </a:p>
      </dgm:t>
    </dgm:pt>
    <dgm:pt modelId="{0E453518-741D-4DEF-80D2-8D3B239AF68E}" type="pres">
      <dgm:prSet presAssocID="{F3B58450-25E9-4170-9779-B74DC1428A6B}" presName="Name37" presStyleLbl="parChTrans1D2" presStyleIdx="0" presStyleCnt="4"/>
      <dgm:spPr/>
      <dgm:t>
        <a:bodyPr/>
        <a:lstStyle/>
        <a:p>
          <a:endParaRPr lang="pt-BR"/>
        </a:p>
      </dgm:t>
    </dgm:pt>
    <dgm:pt modelId="{CA6691C2-35B7-42E1-B4CC-57D926D22BF6}" type="pres">
      <dgm:prSet presAssocID="{3A750DB8-EBFC-47C7-BDA8-6D2F0623058A}" presName="hierRoot2" presStyleCnt="0">
        <dgm:presLayoutVars>
          <dgm:hierBranch val="init"/>
        </dgm:presLayoutVars>
      </dgm:prSet>
      <dgm:spPr/>
      <dgm:t>
        <a:bodyPr/>
        <a:lstStyle/>
        <a:p>
          <a:endParaRPr lang="pt-BR"/>
        </a:p>
      </dgm:t>
    </dgm:pt>
    <dgm:pt modelId="{DDA85EA9-21CA-4EAA-A414-C38916AB9FF4}" type="pres">
      <dgm:prSet presAssocID="{3A750DB8-EBFC-47C7-BDA8-6D2F0623058A}" presName="rootComposite" presStyleCnt="0"/>
      <dgm:spPr/>
      <dgm:t>
        <a:bodyPr/>
        <a:lstStyle/>
        <a:p>
          <a:endParaRPr lang="pt-BR"/>
        </a:p>
      </dgm:t>
    </dgm:pt>
    <dgm:pt modelId="{C2E96F45-6FD1-48EE-B398-43E49CA7D79A}" type="pres">
      <dgm:prSet presAssocID="{3A750DB8-EBFC-47C7-BDA8-6D2F0623058A}" presName="rootText" presStyleLbl="node2" presStyleIdx="0" presStyleCnt="4">
        <dgm:presLayoutVars>
          <dgm:chPref val="3"/>
        </dgm:presLayoutVars>
      </dgm:prSet>
      <dgm:spPr/>
      <dgm:t>
        <a:bodyPr/>
        <a:lstStyle/>
        <a:p>
          <a:endParaRPr lang="pt-BR"/>
        </a:p>
      </dgm:t>
    </dgm:pt>
    <dgm:pt modelId="{988F7AA8-82E1-4047-8F50-51A936A34E41}" type="pres">
      <dgm:prSet presAssocID="{3A750DB8-EBFC-47C7-BDA8-6D2F0623058A}" presName="rootConnector" presStyleLbl="node2" presStyleIdx="0" presStyleCnt="4"/>
      <dgm:spPr/>
      <dgm:t>
        <a:bodyPr/>
        <a:lstStyle/>
        <a:p>
          <a:endParaRPr lang="pt-BR"/>
        </a:p>
      </dgm:t>
    </dgm:pt>
    <dgm:pt modelId="{E0E8E208-0E46-4FC9-A5E9-84DC58063509}" type="pres">
      <dgm:prSet presAssocID="{3A750DB8-EBFC-47C7-BDA8-6D2F0623058A}" presName="hierChild4" presStyleCnt="0"/>
      <dgm:spPr/>
      <dgm:t>
        <a:bodyPr/>
        <a:lstStyle/>
        <a:p>
          <a:endParaRPr lang="pt-BR"/>
        </a:p>
      </dgm:t>
    </dgm:pt>
    <dgm:pt modelId="{E6DB4D09-1022-4845-9589-ECBD8404E34A}" type="pres">
      <dgm:prSet presAssocID="{3A750DB8-EBFC-47C7-BDA8-6D2F0623058A}" presName="hierChild5" presStyleCnt="0"/>
      <dgm:spPr/>
      <dgm:t>
        <a:bodyPr/>
        <a:lstStyle/>
        <a:p>
          <a:endParaRPr lang="pt-BR"/>
        </a:p>
      </dgm:t>
    </dgm:pt>
    <dgm:pt modelId="{735D18C2-C160-4481-93A6-4FFDD69A4ECD}" type="pres">
      <dgm:prSet presAssocID="{08ECAA7D-F30D-4DBD-9CD0-3119199CFD5A}" presName="Name37" presStyleLbl="parChTrans1D2" presStyleIdx="1" presStyleCnt="4"/>
      <dgm:spPr/>
      <dgm:t>
        <a:bodyPr/>
        <a:lstStyle/>
        <a:p>
          <a:endParaRPr lang="pt-BR"/>
        </a:p>
      </dgm:t>
    </dgm:pt>
    <dgm:pt modelId="{A34D9CE9-3A35-495C-84E1-B62E019952E1}" type="pres">
      <dgm:prSet presAssocID="{C1C4E2B4-FF1F-46E1-9EBA-BC545522E010}" presName="hierRoot2" presStyleCnt="0">
        <dgm:presLayoutVars>
          <dgm:hierBranch val="init"/>
        </dgm:presLayoutVars>
      </dgm:prSet>
      <dgm:spPr/>
      <dgm:t>
        <a:bodyPr/>
        <a:lstStyle/>
        <a:p>
          <a:endParaRPr lang="pt-BR"/>
        </a:p>
      </dgm:t>
    </dgm:pt>
    <dgm:pt modelId="{7375A3C8-A020-4FDA-B1E3-772297E9BA7D}" type="pres">
      <dgm:prSet presAssocID="{C1C4E2B4-FF1F-46E1-9EBA-BC545522E010}" presName="rootComposite" presStyleCnt="0"/>
      <dgm:spPr/>
      <dgm:t>
        <a:bodyPr/>
        <a:lstStyle/>
        <a:p>
          <a:endParaRPr lang="pt-BR"/>
        </a:p>
      </dgm:t>
    </dgm:pt>
    <dgm:pt modelId="{C5B6CBD3-A286-43DC-9CA0-D5A2B7DA912D}" type="pres">
      <dgm:prSet presAssocID="{C1C4E2B4-FF1F-46E1-9EBA-BC545522E010}" presName="rootText" presStyleLbl="node2" presStyleIdx="1" presStyleCnt="4">
        <dgm:presLayoutVars>
          <dgm:chPref val="3"/>
        </dgm:presLayoutVars>
      </dgm:prSet>
      <dgm:spPr/>
      <dgm:t>
        <a:bodyPr/>
        <a:lstStyle/>
        <a:p>
          <a:endParaRPr lang="pt-BR"/>
        </a:p>
      </dgm:t>
    </dgm:pt>
    <dgm:pt modelId="{BF7FFA28-E1E6-4402-BD08-86FE66A592C3}" type="pres">
      <dgm:prSet presAssocID="{C1C4E2B4-FF1F-46E1-9EBA-BC545522E010}" presName="rootConnector" presStyleLbl="node2" presStyleIdx="1" presStyleCnt="4"/>
      <dgm:spPr/>
      <dgm:t>
        <a:bodyPr/>
        <a:lstStyle/>
        <a:p>
          <a:endParaRPr lang="pt-BR"/>
        </a:p>
      </dgm:t>
    </dgm:pt>
    <dgm:pt modelId="{634B04F3-7B31-40FC-B62D-E153A8C63CBA}" type="pres">
      <dgm:prSet presAssocID="{C1C4E2B4-FF1F-46E1-9EBA-BC545522E010}" presName="hierChild4" presStyleCnt="0"/>
      <dgm:spPr/>
      <dgm:t>
        <a:bodyPr/>
        <a:lstStyle/>
        <a:p>
          <a:endParaRPr lang="pt-BR"/>
        </a:p>
      </dgm:t>
    </dgm:pt>
    <dgm:pt modelId="{CE2CD0DB-A7A2-4BE0-A0C2-0611F28402D5}" type="pres">
      <dgm:prSet presAssocID="{C1C4E2B4-FF1F-46E1-9EBA-BC545522E010}" presName="hierChild5" presStyleCnt="0"/>
      <dgm:spPr/>
      <dgm:t>
        <a:bodyPr/>
        <a:lstStyle/>
        <a:p>
          <a:endParaRPr lang="pt-BR"/>
        </a:p>
      </dgm:t>
    </dgm:pt>
    <dgm:pt modelId="{D75F5FF9-A92B-4ACF-AB4E-AE2A4D78FDD9}" type="pres">
      <dgm:prSet presAssocID="{C056545F-87CB-44FF-83A6-27C346F98F83}" presName="Name37" presStyleLbl="parChTrans1D2" presStyleIdx="2" presStyleCnt="4"/>
      <dgm:spPr/>
      <dgm:t>
        <a:bodyPr/>
        <a:lstStyle/>
        <a:p>
          <a:endParaRPr lang="pt-BR"/>
        </a:p>
      </dgm:t>
    </dgm:pt>
    <dgm:pt modelId="{597D7ED9-6670-4727-BBF8-D09B615B24A0}" type="pres">
      <dgm:prSet presAssocID="{BEDBE07E-3908-44A7-AA0D-BE4E98DD5C0E}" presName="hierRoot2" presStyleCnt="0">
        <dgm:presLayoutVars>
          <dgm:hierBranch val="init"/>
        </dgm:presLayoutVars>
      </dgm:prSet>
      <dgm:spPr/>
      <dgm:t>
        <a:bodyPr/>
        <a:lstStyle/>
        <a:p>
          <a:endParaRPr lang="pt-BR"/>
        </a:p>
      </dgm:t>
    </dgm:pt>
    <dgm:pt modelId="{80EF4576-6A97-493B-870E-7C0E4857B282}" type="pres">
      <dgm:prSet presAssocID="{BEDBE07E-3908-44A7-AA0D-BE4E98DD5C0E}" presName="rootComposite" presStyleCnt="0"/>
      <dgm:spPr/>
      <dgm:t>
        <a:bodyPr/>
        <a:lstStyle/>
        <a:p>
          <a:endParaRPr lang="pt-BR"/>
        </a:p>
      </dgm:t>
    </dgm:pt>
    <dgm:pt modelId="{2EAAB9F1-607A-42E5-A9AC-F222E713DFA0}" type="pres">
      <dgm:prSet presAssocID="{BEDBE07E-3908-44A7-AA0D-BE4E98DD5C0E}" presName="rootText" presStyleLbl="node2" presStyleIdx="2" presStyleCnt="4">
        <dgm:presLayoutVars>
          <dgm:chPref val="3"/>
        </dgm:presLayoutVars>
      </dgm:prSet>
      <dgm:spPr/>
      <dgm:t>
        <a:bodyPr/>
        <a:lstStyle/>
        <a:p>
          <a:endParaRPr lang="pt-BR"/>
        </a:p>
      </dgm:t>
    </dgm:pt>
    <dgm:pt modelId="{C836AD1B-58C5-4837-8312-80F9C64E3CF2}" type="pres">
      <dgm:prSet presAssocID="{BEDBE07E-3908-44A7-AA0D-BE4E98DD5C0E}" presName="rootConnector" presStyleLbl="node2" presStyleIdx="2" presStyleCnt="4"/>
      <dgm:spPr/>
      <dgm:t>
        <a:bodyPr/>
        <a:lstStyle/>
        <a:p>
          <a:endParaRPr lang="pt-BR"/>
        </a:p>
      </dgm:t>
    </dgm:pt>
    <dgm:pt modelId="{CFEB3D80-EB43-49EE-BC0B-DA2097BDF97B}" type="pres">
      <dgm:prSet presAssocID="{BEDBE07E-3908-44A7-AA0D-BE4E98DD5C0E}" presName="hierChild4" presStyleCnt="0"/>
      <dgm:spPr/>
      <dgm:t>
        <a:bodyPr/>
        <a:lstStyle/>
        <a:p>
          <a:endParaRPr lang="pt-BR"/>
        </a:p>
      </dgm:t>
    </dgm:pt>
    <dgm:pt modelId="{6462C0E9-E75B-4808-843F-680DECAB67CC}" type="pres">
      <dgm:prSet presAssocID="{BEDBE07E-3908-44A7-AA0D-BE4E98DD5C0E}" presName="hierChild5" presStyleCnt="0"/>
      <dgm:spPr/>
      <dgm:t>
        <a:bodyPr/>
        <a:lstStyle/>
        <a:p>
          <a:endParaRPr lang="pt-BR"/>
        </a:p>
      </dgm:t>
    </dgm:pt>
    <dgm:pt modelId="{C4FAEA27-99AA-4294-A943-376C79C87BE8}" type="pres">
      <dgm:prSet presAssocID="{6D66FE25-01C2-4C09-8295-B2C55678CBE1}" presName="Name37" presStyleLbl="parChTrans1D2" presStyleIdx="3" presStyleCnt="4"/>
      <dgm:spPr/>
      <dgm:t>
        <a:bodyPr/>
        <a:lstStyle/>
        <a:p>
          <a:endParaRPr lang="pt-BR"/>
        </a:p>
      </dgm:t>
    </dgm:pt>
    <dgm:pt modelId="{C24B4B26-76AB-445E-8565-F2676618729A}" type="pres">
      <dgm:prSet presAssocID="{54D7A81E-D182-4301-80D8-E33723187690}" presName="hierRoot2" presStyleCnt="0">
        <dgm:presLayoutVars>
          <dgm:hierBranch val="init"/>
        </dgm:presLayoutVars>
      </dgm:prSet>
      <dgm:spPr/>
      <dgm:t>
        <a:bodyPr/>
        <a:lstStyle/>
        <a:p>
          <a:endParaRPr lang="pt-BR"/>
        </a:p>
      </dgm:t>
    </dgm:pt>
    <dgm:pt modelId="{1CC56809-9E14-4926-932E-EB164EAF063B}" type="pres">
      <dgm:prSet presAssocID="{54D7A81E-D182-4301-80D8-E33723187690}" presName="rootComposite" presStyleCnt="0"/>
      <dgm:spPr/>
      <dgm:t>
        <a:bodyPr/>
        <a:lstStyle/>
        <a:p>
          <a:endParaRPr lang="pt-BR"/>
        </a:p>
      </dgm:t>
    </dgm:pt>
    <dgm:pt modelId="{5B006885-CFDF-49D2-92DC-31A4F05D5786}" type="pres">
      <dgm:prSet presAssocID="{54D7A81E-D182-4301-80D8-E33723187690}" presName="rootText" presStyleLbl="node2" presStyleIdx="3" presStyleCnt="4">
        <dgm:presLayoutVars>
          <dgm:chPref val="3"/>
        </dgm:presLayoutVars>
      </dgm:prSet>
      <dgm:spPr/>
      <dgm:t>
        <a:bodyPr/>
        <a:lstStyle/>
        <a:p>
          <a:endParaRPr lang="pt-BR"/>
        </a:p>
      </dgm:t>
    </dgm:pt>
    <dgm:pt modelId="{60B50F66-E678-46A2-A299-D03CFE7C68C3}" type="pres">
      <dgm:prSet presAssocID="{54D7A81E-D182-4301-80D8-E33723187690}" presName="rootConnector" presStyleLbl="node2" presStyleIdx="3" presStyleCnt="4"/>
      <dgm:spPr/>
      <dgm:t>
        <a:bodyPr/>
        <a:lstStyle/>
        <a:p>
          <a:endParaRPr lang="pt-BR"/>
        </a:p>
      </dgm:t>
    </dgm:pt>
    <dgm:pt modelId="{92BF1E11-417F-412C-AA37-877C5D85ABDE}" type="pres">
      <dgm:prSet presAssocID="{54D7A81E-D182-4301-80D8-E33723187690}" presName="hierChild4" presStyleCnt="0"/>
      <dgm:spPr/>
      <dgm:t>
        <a:bodyPr/>
        <a:lstStyle/>
        <a:p>
          <a:endParaRPr lang="pt-BR"/>
        </a:p>
      </dgm:t>
    </dgm:pt>
    <dgm:pt modelId="{AE7C90B5-BB32-4955-B505-4E019FFFDE1E}" type="pres">
      <dgm:prSet presAssocID="{54D7A81E-D182-4301-80D8-E33723187690}" presName="hierChild5" presStyleCnt="0"/>
      <dgm:spPr/>
      <dgm:t>
        <a:bodyPr/>
        <a:lstStyle/>
        <a:p>
          <a:endParaRPr lang="pt-BR"/>
        </a:p>
      </dgm:t>
    </dgm:pt>
    <dgm:pt modelId="{5B196FE4-CB2D-49F0-9B65-AD107125CD6A}" type="pres">
      <dgm:prSet presAssocID="{2F3F5FE3-EFC8-4877-B5D2-B63DEE819283}" presName="hierChild3" presStyleCnt="0"/>
      <dgm:spPr/>
      <dgm:t>
        <a:bodyPr/>
        <a:lstStyle/>
        <a:p>
          <a:endParaRPr lang="pt-BR"/>
        </a:p>
      </dgm:t>
    </dgm:pt>
  </dgm:ptLst>
  <dgm:cxnLst>
    <dgm:cxn modelId="{02DE2AB7-7707-4DCC-A2B6-489222C30E2A}" type="presOf" srcId="{3A750DB8-EBFC-47C7-BDA8-6D2F0623058A}" destId="{C2E96F45-6FD1-48EE-B398-43E49CA7D79A}" srcOrd="0" destOrd="0" presId="urn:microsoft.com/office/officeart/2005/8/layout/orgChart1"/>
    <dgm:cxn modelId="{5F87D1A5-F0D6-4378-A3C6-1A53D443FD1F}" type="presOf" srcId="{BEDBE07E-3908-44A7-AA0D-BE4E98DD5C0E}" destId="{C836AD1B-58C5-4837-8312-80F9C64E3CF2}" srcOrd="1" destOrd="0" presId="urn:microsoft.com/office/officeart/2005/8/layout/orgChart1"/>
    <dgm:cxn modelId="{60E96D89-191C-41D6-8648-D9BB9FB1C4B2}" type="presOf" srcId="{C1C4E2B4-FF1F-46E1-9EBA-BC545522E010}" destId="{C5B6CBD3-A286-43DC-9CA0-D5A2B7DA912D}" srcOrd="0" destOrd="0" presId="urn:microsoft.com/office/officeart/2005/8/layout/orgChart1"/>
    <dgm:cxn modelId="{9A5FE91E-4337-4F1B-AD99-811C8203FC93}" type="presOf" srcId="{B2E39635-C442-4968-BC7D-A76E42A8905D}" destId="{CD982F8A-721D-481C-A594-7E09C72952BB}" srcOrd="0" destOrd="0" presId="urn:microsoft.com/office/officeart/2005/8/layout/orgChart1"/>
    <dgm:cxn modelId="{B0BF1085-E274-4F6B-85EB-0957A7B6AF62}" srcId="{2F3F5FE3-EFC8-4877-B5D2-B63DEE819283}" destId="{BEDBE07E-3908-44A7-AA0D-BE4E98DD5C0E}" srcOrd="2" destOrd="0" parTransId="{C056545F-87CB-44FF-83A6-27C346F98F83}" sibTransId="{55855605-2708-4746-AEBE-9C36F2FABDAB}"/>
    <dgm:cxn modelId="{5AF24B14-19F2-4410-93D3-3E3D11052A82}" type="presOf" srcId="{6D66FE25-01C2-4C09-8295-B2C55678CBE1}" destId="{C4FAEA27-99AA-4294-A943-376C79C87BE8}" srcOrd="0" destOrd="0" presId="urn:microsoft.com/office/officeart/2005/8/layout/orgChart1"/>
    <dgm:cxn modelId="{AA6E55B2-E453-426A-B309-C5685EDF4BE5}" type="presOf" srcId="{C1C4E2B4-FF1F-46E1-9EBA-BC545522E010}" destId="{BF7FFA28-E1E6-4402-BD08-86FE66A592C3}" srcOrd="1" destOrd="0" presId="urn:microsoft.com/office/officeart/2005/8/layout/orgChart1"/>
    <dgm:cxn modelId="{3DFD13B3-BF5E-4636-B638-D86F77A836AA}" type="presOf" srcId="{2F3F5FE3-EFC8-4877-B5D2-B63DEE819283}" destId="{158F3536-74DA-4668-B8F2-018FACF8A263}" srcOrd="1" destOrd="0" presId="urn:microsoft.com/office/officeart/2005/8/layout/orgChart1"/>
    <dgm:cxn modelId="{094D0EB3-103E-477E-807E-2C642B4241ED}" srcId="{2F3F5FE3-EFC8-4877-B5D2-B63DEE819283}" destId="{C1C4E2B4-FF1F-46E1-9EBA-BC545522E010}" srcOrd="1" destOrd="0" parTransId="{08ECAA7D-F30D-4DBD-9CD0-3119199CFD5A}" sibTransId="{51318847-4AF8-4B06-8034-3ED2ECC5537A}"/>
    <dgm:cxn modelId="{C8DF792D-447E-410E-8519-E8DDC5A7A822}" type="presOf" srcId="{F3B58450-25E9-4170-9779-B74DC1428A6B}" destId="{0E453518-741D-4DEF-80D2-8D3B239AF68E}" srcOrd="0" destOrd="0" presId="urn:microsoft.com/office/officeart/2005/8/layout/orgChart1"/>
    <dgm:cxn modelId="{24068642-2AEC-4EC0-956B-E8D3F765D920}" srcId="{2F3F5FE3-EFC8-4877-B5D2-B63DEE819283}" destId="{3A750DB8-EBFC-47C7-BDA8-6D2F0623058A}" srcOrd="0" destOrd="0" parTransId="{F3B58450-25E9-4170-9779-B74DC1428A6B}" sibTransId="{3FE5DD82-F493-461C-AB84-5339AF679F3C}"/>
    <dgm:cxn modelId="{85C16653-AD2F-44FC-BEA0-BCDE3A351728}" type="presOf" srcId="{2F3F5FE3-EFC8-4877-B5D2-B63DEE819283}" destId="{B169E63C-225F-45A0-87BA-545E3D6540AC}" srcOrd="0" destOrd="0" presId="urn:microsoft.com/office/officeart/2005/8/layout/orgChart1"/>
    <dgm:cxn modelId="{C40FD23C-4D81-4224-BD56-F8523DD79516}" srcId="{B2E39635-C442-4968-BC7D-A76E42A8905D}" destId="{2F3F5FE3-EFC8-4877-B5D2-B63DEE819283}" srcOrd="0" destOrd="0" parTransId="{80ABD09E-C62D-4200-96BA-C273AD33B018}" sibTransId="{4A897184-45D3-4B8C-A0BC-05F362929F46}"/>
    <dgm:cxn modelId="{BF9CB02D-80EE-48FF-A0A9-047324F2C5F5}" srcId="{2F3F5FE3-EFC8-4877-B5D2-B63DEE819283}" destId="{54D7A81E-D182-4301-80D8-E33723187690}" srcOrd="3" destOrd="0" parTransId="{6D66FE25-01C2-4C09-8295-B2C55678CBE1}" sibTransId="{1592A4A8-B635-4962-9B6C-66E8B19B7AE4}"/>
    <dgm:cxn modelId="{594A174E-60D7-4202-997C-E1B4628F31BC}" type="presOf" srcId="{54D7A81E-D182-4301-80D8-E33723187690}" destId="{5B006885-CFDF-49D2-92DC-31A4F05D5786}" srcOrd="0" destOrd="0" presId="urn:microsoft.com/office/officeart/2005/8/layout/orgChart1"/>
    <dgm:cxn modelId="{42399C06-FFCD-4E6A-97DF-FE92B51248E1}" type="presOf" srcId="{54D7A81E-D182-4301-80D8-E33723187690}" destId="{60B50F66-E678-46A2-A299-D03CFE7C68C3}" srcOrd="1" destOrd="0" presId="urn:microsoft.com/office/officeart/2005/8/layout/orgChart1"/>
    <dgm:cxn modelId="{59681D12-D13C-4B90-A8DB-2DE0BA78B7C3}" type="presOf" srcId="{BEDBE07E-3908-44A7-AA0D-BE4E98DD5C0E}" destId="{2EAAB9F1-607A-42E5-A9AC-F222E713DFA0}" srcOrd="0" destOrd="0" presId="urn:microsoft.com/office/officeart/2005/8/layout/orgChart1"/>
    <dgm:cxn modelId="{7036A97F-CB0C-455C-8DF6-3EBAA1F0D877}" type="presOf" srcId="{08ECAA7D-F30D-4DBD-9CD0-3119199CFD5A}" destId="{735D18C2-C160-4481-93A6-4FFDD69A4ECD}" srcOrd="0" destOrd="0" presId="urn:microsoft.com/office/officeart/2005/8/layout/orgChart1"/>
    <dgm:cxn modelId="{8BF34135-279B-47F5-AF56-9E3E02143933}" type="presOf" srcId="{C056545F-87CB-44FF-83A6-27C346F98F83}" destId="{D75F5FF9-A92B-4ACF-AB4E-AE2A4D78FDD9}" srcOrd="0" destOrd="0" presId="urn:microsoft.com/office/officeart/2005/8/layout/orgChart1"/>
    <dgm:cxn modelId="{A6E63A6A-D723-4D14-9783-70AA7E397274}" type="presOf" srcId="{3A750DB8-EBFC-47C7-BDA8-6D2F0623058A}" destId="{988F7AA8-82E1-4047-8F50-51A936A34E41}" srcOrd="1" destOrd="0" presId="urn:microsoft.com/office/officeart/2005/8/layout/orgChart1"/>
    <dgm:cxn modelId="{7D1278AD-0E1A-4E45-9051-46643E5C9C3D}" type="presParOf" srcId="{CD982F8A-721D-481C-A594-7E09C72952BB}" destId="{86584BA9-8B0B-4B5A-9B83-6675A4F18F47}" srcOrd="0" destOrd="0" presId="urn:microsoft.com/office/officeart/2005/8/layout/orgChart1"/>
    <dgm:cxn modelId="{8EAB7616-C2FC-464A-AAFE-E89B169539C4}" type="presParOf" srcId="{86584BA9-8B0B-4B5A-9B83-6675A4F18F47}" destId="{E7E1D964-9F9C-4DA2-A489-B5024FF5B84F}" srcOrd="0" destOrd="0" presId="urn:microsoft.com/office/officeart/2005/8/layout/orgChart1"/>
    <dgm:cxn modelId="{23409C23-5CF2-4CB4-B969-9F8C1FE5596D}" type="presParOf" srcId="{E7E1D964-9F9C-4DA2-A489-B5024FF5B84F}" destId="{B169E63C-225F-45A0-87BA-545E3D6540AC}" srcOrd="0" destOrd="0" presId="urn:microsoft.com/office/officeart/2005/8/layout/orgChart1"/>
    <dgm:cxn modelId="{ABF0707C-238A-4011-A10E-1029A0B76A7F}" type="presParOf" srcId="{E7E1D964-9F9C-4DA2-A489-B5024FF5B84F}" destId="{158F3536-74DA-4668-B8F2-018FACF8A263}" srcOrd="1" destOrd="0" presId="urn:microsoft.com/office/officeart/2005/8/layout/orgChart1"/>
    <dgm:cxn modelId="{76BA5378-3955-4C03-A647-CC6D68D2D67C}" type="presParOf" srcId="{86584BA9-8B0B-4B5A-9B83-6675A4F18F47}" destId="{85752824-12F9-4E2E-A37A-DFA54BFEFC46}" srcOrd="1" destOrd="0" presId="urn:microsoft.com/office/officeart/2005/8/layout/orgChart1"/>
    <dgm:cxn modelId="{15473B29-0902-4127-8371-5F05AAD3578C}" type="presParOf" srcId="{85752824-12F9-4E2E-A37A-DFA54BFEFC46}" destId="{0E453518-741D-4DEF-80D2-8D3B239AF68E}" srcOrd="0" destOrd="0" presId="urn:microsoft.com/office/officeart/2005/8/layout/orgChart1"/>
    <dgm:cxn modelId="{5C0675E7-B749-4A48-A339-EAF30CEFEC62}" type="presParOf" srcId="{85752824-12F9-4E2E-A37A-DFA54BFEFC46}" destId="{CA6691C2-35B7-42E1-B4CC-57D926D22BF6}" srcOrd="1" destOrd="0" presId="urn:microsoft.com/office/officeart/2005/8/layout/orgChart1"/>
    <dgm:cxn modelId="{2FE3F83E-64BA-4866-8EAF-8A0491DF2A17}" type="presParOf" srcId="{CA6691C2-35B7-42E1-B4CC-57D926D22BF6}" destId="{DDA85EA9-21CA-4EAA-A414-C38916AB9FF4}" srcOrd="0" destOrd="0" presId="urn:microsoft.com/office/officeart/2005/8/layout/orgChart1"/>
    <dgm:cxn modelId="{0E3C7009-6ED0-473C-8310-BB9876A7E919}" type="presParOf" srcId="{DDA85EA9-21CA-4EAA-A414-C38916AB9FF4}" destId="{C2E96F45-6FD1-48EE-B398-43E49CA7D79A}" srcOrd="0" destOrd="0" presId="urn:microsoft.com/office/officeart/2005/8/layout/orgChart1"/>
    <dgm:cxn modelId="{C4D27E7B-4ACC-4A07-8458-C3A5CE16DE14}" type="presParOf" srcId="{DDA85EA9-21CA-4EAA-A414-C38916AB9FF4}" destId="{988F7AA8-82E1-4047-8F50-51A936A34E41}" srcOrd="1" destOrd="0" presId="urn:microsoft.com/office/officeart/2005/8/layout/orgChart1"/>
    <dgm:cxn modelId="{83B8F583-82FB-4F1B-808D-CA8E8C23875B}" type="presParOf" srcId="{CA6691C2-35B7-42E1-B4CC-57D926D22BF6}" destId="{E0E8E208-0E46-4FC9-A5E9-84DC58063509}" srcOrd="1" destOrd="0" presId="urn:microsoft.com/office/officeart/2005/8/layout/orgChart1"/>
    <dgm:cxn modelId="{65D881B0-A103-4747-92E6-0AA5F7C4AB72}" type="presParOf" srcId="{CA6691C2-35B7-42E1-B4CC-57D926D22BF6}" destId="{E6DB4D09-1022-4845-9589-ECBD8404E34A}" srcOrd="2" destOrd="0" presId="urn:microsoft.com/office/officeart/2005/8/layout/orgChart1"/>
    <dgm:cxn modelId="{03D211FE-9BC0-4F6F-9933-54611AD16171}" type="presParOf" srcId="{85752824-12F9-4E2E-A37A-DFA54BFEFC46}" destId="{735D18C2-C160-4481-93A6-4FFDD69A4ECD}" srcOrd="2" destOrd="0" presId="urn:microsoft.com/office/officeart/2005/8/layout/orgChart1"/>
    <dgm:cxn modelId="{9FD47030-302D-4013-A635-21CD28A77A04}" type="presParOf" srcId="{85752824-12F9-4E2E-A37A-DFA54BFEFC46}" destId="{A34D9CE9-3A35-495C-84E1-B62E019952E1}" srcOrd="3" destOrd="0" presId="urn:microsoft.com/office/officeart/2005/8/layout/orgChart1"/>
    <dgm:cxn modelId="{5284E2BA-5F0A-4ABA-898F-832F38C35D83}" type="presParOf" srcId="{A34D9CE9-3A35-495C-84E1-B62E019952E1}" destId="{7375A3C8-A020-4FDA-B1E3-772297E9BA7D}" srcOrd="0" destOrd="0" presId="urn:microsoft.com/office/officeart/2005/8/layout/orgChart1"/>
    <dgm:cxn modelId="{D079CAD4-7577-4513-8969-5CF3D046D6B3}" type="presParOf" srcId="{7375A3C8-A020-4FDA-B1E3-772297E9BA7D}" destId="{C5B6CBD3-A286-43DC-9CA0-D5A2B7DA912D}" srcOrd="0" destOrd="0" presId="urn:microsoft.com/office/officeart/2005/8/layout/orgChart1"/>
    <dgm:cxn modelId="{B3F6EC36-7D24-42E5-A083-054B44CD6DFD}" type="presParOf" srcId="{7375A3C8-A020-4FDA-B1E3-772297E9BA7D}" destId="{BF7FFA28-E1E6-4402-BD08-86FE66A592C3}" srcOrd="1" destOrd="0" presId="urn:microsoft.com/office/officeart/2005/8/layout/orgChart1"/>
    <dgm:cxn modelId="{F30A6E89-F1E4-4DC0-B112-0331C2765746}" type="presParOf" srcId="{A34D9CE9-3A35-495C-84E1-B62E019952E1}" destId="{634B04F3-7B31-40FC-B62D-E153A8C63CBA}" srcOrd="1" destOrd="0" presId="urn:microsoft.com/office/officeart/2005/8/layout/orgChart1"/>
    <dgm:cxn modelId="{FDDAAF7C-8BC2-4CD9-9096-9D9B0174B95F}" type="presParOf" srcId="{A34D9CE9-3A35-495C-84E1-B62E019952E1}" destId="{CE2CD0DB-A7A2-4BE0-A0C2-0611F28402D5}" srcOrd="2" destOrd="0" presId="urn:microsoft.com/office/officeart/2005/8/layout/orgChart1"/>
    <dgm:cxn modelId="{8C3BB939-E3DA-4160-8B79-C7418E692516}" type="presParOf" srcId="{85752824-12F9-4E2E-A37A-DFA54BFEFC46}" destId="{D75F5FF9-A92B-4ACF-AB4E-AE2A4D78FDD9}" srcOrd="4" destOrd="0" presId="urn:microsoft.com/office/officeart/2005/8/layout/orgChart1"/>
    <dgm:cxn modelId="{209DFBB9-2ADB-4543-82D8-F2021DFF8DD3}" type="presParOf" srcId="{85752824-12F9-4E2E-A37A-DFA54BFEFC46}" destId="{597D7ED9-6670-4727-BBF8-D09B615B24A0}" srcOrd="5" destOrd="0" presId="urn:microsoft.com/office/officeart/2005/8/layout/orgChart1"/>
    <dgm:cxn modelId="{A211F1BB-9FD6-4174-ABE1-5B2587ECA482}" type="presParOf" srcId="{597D7ED9-6670-4727-BBF8-D09B615B24A0}" destId="{80EF4576-6A97-493B-870E-7C0E4857B282}" srcOrd="0" destOrd="0" presId="urn:microsoft.com/office/officeart/2005/8/layout/orgChart1"/>
    <dgm:cxn modelId="{153AE01E-36A3-4BCD-B9F5-F0809DD209F2}" type="presParOf" srcId="{80EF4576-6A97-493B-870E-7C0E4857B282}" destId="{2EAAB9F1-607A-42E5-A9AC-F222E713DFA0}" srcOrd="0" destOrd="0" presId="urn:microsoft.com/office/officeart/2005/8/layout/orgChart1"/>
    <dgm:cxn modelId="{F8EB6358-37CF-4CF6-A0D5-A2B41C6E0D8A}" type="presParOf" srcId="{80EF4576-6A97-493B-870E-7C0E4857B282}" destId="{C836AD1B-58C5-4837-8312-80F9C64E3CF2}" srcOrd="1" destOrd="0" presId="urn:microsoft.com/office/officeart/2005/8/layout/orgChart1"/>
    <dgm:cxn modelId="{256A60B1-532F-44F4-BF74-BC2D917026A6}" type="presParOf" srcId="{597D7ED9-6670-4727-BBF8-D09B615B24A0}" destId="{CFEB3D80-EB43-49EE-BC0B-DA2097BDF97B}" srcOrd="1" destOrd="0" presId="urn:microsoft.com/office/officeart/2005/8/layout/orgChart1"/>
    <dgm:cxn modelId="{8FA1544E-2D71-40CD-BE2F-796C26D3047A}" type="presParOf" srcId="{597D7ED9-6670-4727-BBF8-D09B615B24A0}" destId="{6462C0E9-E75B-4808-843F-680DECAB67CC}" srcOrd="2" destOrd="0" presId="urn:microsoft.com/office/officeart/2005/8/layout/orgChart1"/>
    <dgm:cxn modelId="{9BE9D007-8E1E-4BA3-8906-2908C4FBBF79}" type="presParOf" srcId="{85752824-12F9-4E2E-A37A-DFA54BFEFC46}" destId="{C4FAEA27-99AA-4294-A943-376C79C87BE8}" srcOrd="6" destOrd="0" presId="urn:microsoft.com/office/officeart/2005/8/layout/orgChart1"/>
    <dgm:cxn modelId="{AB85E056-5925-4DB4-B5B3-B2C71DCA93BB}" type="presParOf" srcId="{85752824-12F9-4E2E-A37A-DFA54BFEFC46}" destId="{C24B4B26-76AB-445E-8565-F2676618729A}" srcOrd="7" destOrd="0" presId="urn:microsoft.com/office/officeart/2005/8/layout/orgChart1"/>
    <dgm:cxn modelId="{5AA509F6-92BA-4C73-9BB6-50F961E53932}" type="presParOf" srcId="{C24B4B26-76AB-445E-8565-F2676618729A}" destId="{1CC56809-9E14-4926-932E-EB164EAF063B}" srcOrd="0" destOrd="0" presId="urn:microsoft.com/office/officeart/2005/8/layout/orgChart1"/>
    <dgm:cxn modelId="{2CDEC30A-CBD0-437B-82FC-81871E20CC4F}" type="presParOf" srcId="{1CC56809-9E14-4926-932E-EB164EAF063B}" destId="{5B006885-CFDF-49D2-92DC-31A4F05D5786}" srcOrd="0" destOrd="0" presId="urn:microsoft.com/office/officeart/2005/8/layout/orgChart1"/>
    <dgm:cxn modelId="{C2E7CBA3-E31C-4813-9B2F-E77B7581BF37}" type="presParOf" srcId="{1CC56809-9E14-4926-932E-EB164EAF063B}" destId="{60B50F66-E678-46A2-A299-D03CFE7C68C3}" srcOrd="1" destOrd="0" presId="urn:microsoft.com/office/officeart/2005/8/layout/orgChart1"/>
    <dgm:cxn modelId="{6008B9BA-51AC-4BD7-8DF4-9DDF356E266F}" type="presParOf" srcId="{C24B4B26-76AB-445E-8565-F2676618729A}" destId="{92BF1E11-417F-412C-AA37-877C5D85ABDE}" srcOrd="1" destOrd="0" presId="urn:microsoft.com/office/officeart/2005/8/layout/orgChart1"/>
    <dgm:cxn modelId="{A8E988DC-A08E-4B8E-B1D1-306512949DBC}" type="presParOf" srcId="{C24B4B26-76AB-445E-8565-F2676618729A}" destId="{AE7C90B5-BB32-4955-B505-4E019FFFDE1E}" srcOrd="2" destOrd="0" presId="urn:microsoft.com/office/officeart/2005/8/layout/orgChart1"/>
    <dgm:cxn modelId="{54540B87-F452-48BD-A1A0-AD1AEE617F9D}" type="presParOf" srcId="{86584BA9-8B0B-4B5A-9B83-6675A4F18F47}" destId="{5B196FE4-CB2D-49F0-9B65-AD107125CD6A}" srcOrd="2" destOrd="0" presId="urn:microsoft.com/office/officeart/2005/8/layout/orgChar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9A34C83C-B266-4B98-8E61-FA8FEBB85C93}"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pt-BR"/>
        </a:p>
      </dgm:t>
    </dgm:pt>
    <dgm:pt modelId="{D14BE2F0-DD88-4C26-897F-94FD3C2E1984}">
      <dgm:prSet custT="1"/>
      <dgm:spPr>
        <a:solidFill>
          <a:schemeClr val="accent2">
            <a:lumMod val="60000"/>
            <a:lumOff val="40000"/>
          </a:schemeClr>
        </a:solidFill>
      </dgm:spPr>
      <dgm:t>
        <a:bodyPr/>
        <a:lstStyle/>
        <a:p>
          <a:r>
            <a:rPr lang="pt-BR" sz="2400" dirty="0" smtClean="0"/>
            <a:t>Conselho</a:t>
          </a:r>
          <a:endParaRPr lang="pt-BR" sz="2400" dirty="0"/>
        </a:p>
      </dgm:t>
    </dgm:pt>
    <dgm:pt modelId="{EF704FBB-4966-453E-BE36-C52416AB301D}" type="parTrans" cxnId="{B454C0B0-1A9C-46B6-A731-20C9565EE96B}">
      <dgm:prSet/>
      <dgm:spPr/>
      <dgm:t>
        <a:bodyPr/>
        <a:lstStyle/>
        <a:p>
          <a:endParaRPr lang="pt-BR"/>
        </a:p>
      </dgm:t>
    </dgm:pt>
    <dgm:pt modelId="{E254B4F1-0621-477D-8DAD-66116ECFC3F3}" type="sibTrans" cxnId="{B454C0B0-1A9C-46B6-A731-20C9565EE96B}">
      <dgm:prSet/>
      <dgm:spPr/>
      <dgm:t>
        <a:bodyPr/>
        <a:lstStyle/>
        <a:p>
          <a:endParaRPr lang="pt-BR"/>
        </a:p>
      </dgm:t>
    </dgm:pt>
    <dgm:pt modelId="{A893017B-BC69-4A39-87AD-E07AE0297006}" type="pres">
      <dgm:prSet presAssocID="{9A34C83C-B266-4B98-8E61-FA8FEBB85C93}" presName="hierChild1" presStyleCnt="0">
        <dgm:presLayoutVars>
          <dgm:orgChart val="1"/>
          <dgm:chPref val="1"/>
          <dgm:dir/>
          <dgm:animOne val="branch"/>
          <dgm:animLvl val="lvl"/>
          <dgm:resizeHandles/>
        </dgm:presLayoutVars>
      </dgm:prSet>
      <dgm:spPr/>
      <dgm:t>
        <a:bodyPr/>
        <a:lstStyle/>
        <a:p>
          <a:endParaRPr lang="pt-BR"/>
        </a:p>
      </dgm:t>
    </dgm:pt>
    <dgm:pt modelId="{2F4606BB-952E-4720-8648-641098D89205}" type="pres">
      <dgm:prSet presAssocID="{D14BE2F0-DD88-4C26-897F-94FD3C2E1984}" presName="hierRoot1" presStyleCnt="0">
        <dgm:presLayoutVars>
          <dgm:hierBranch val="init"/>
        </dgm:presLayoutVars>
      </dgm:prSet>
      <dgm:spPr/>
    </dgm:pt>
    <dgm:pt modelId="{F01DF54A-4D82-4189-A363-EB72D7E33B42}" type="pres">
      <dgm:prSet presAssocID="{D14BE2F0-DD88-4C26-897F-94FD3C2E1984}" presName="rootComposite1" presStyleCnt="0"/>
      <dgm:spPr/>
    </dgm:pt>
    <dgm:pt modelId="{05E1080C-B7FE-4521-B56D-2216628D91FE}" type="pres">
      <dgm:prSet presAssocID="{D14BE2F0-DD88-4C26-897F-94FD3C2E1984}" presName="rootText1" presStyleLbl="node0" presStyleIdx="0" presStyleCnt="1" custLinFactNeighborX="1210" custLinFactNeighborY="43926">
        <dgm:presLayoutVars>
          <dgm:chPref val="3"/>
        </dgm:presLayoutVars>
      </dgm:prSet>
      <dgm:spPr/>
      <dgm:t>
        <a:bodyPr/>
        <a:lstStyle/>
        <a:p>
          <a:endParaRPr lang="pt-BR"/>
        </a:p>
      </dgm:t>
    </dgm:pt>
    <dgm:pt modelId="{A11907CD-78A9-4934-A476-941633233FE3}" type="pres">
      <dgm:prSet presAssocID="{D14BE2F0-DD88-4C26-897F-94FD3C2E1984}" presName="rootConnector1" presStyleLbl="node1" presStyleIdx="0" presStyleCnt="0"/>
      <dgm:spPr/>
      <dgm:t>
        <a:bodyPr/>
        <a:lstStyle/>
        <a:p>
          <a:endParaRPr lang="pt-BR"/>
        </a:p>
      </dgm:t>
    </dgm:pt>
    <dgm:pt modelId="{EFF3FDD1-AE51-4751-91BA-2EF739622A80}" type="pres">
      <dgm:prSet presAssocID="{D14BE2F0-DD88-4C26-897F-94FD3C2E1984}" presName="hierChild2" presStyleCnt="0"/>
      <dgm:spPr/>
    </dgm:pt>
    <dgm:pt modelId="{157454F7-264B-45E6-AB1D-CA798E3A7BBD}" type="pres">
      <dgm:prSet presAssocID="{D14BE2F0-DD88-4C26-897F-94FD3C2E1984}" presName="hierChild3" presStyleCnt="0"/>
      <dgm:spPr/>
    </dgm:pt>
  </dgm:ptLst>
  <dgm:cxnLst>
    <dgm:cxn modelId="{4248CEDB-4155-48B5-98AF-7C3FF8F669E8}" type="presOf" srcId="{D14BE2F0-DD88-4C26-897F-94FD3C2E1984}" destId="{A11907CD-78A9-4934-A476-941633233FE3}" srcOrd="1" destOrd="0" presId="urn:microsoft.com/office/officeart/2005/8/layout/orgChart1"/>
    <dgm:cxn modelId="{B454C0B0-1A9C-46B6-A731-20C9565EE96B}" srcId="{9A34C83C-B266-4B98-8E61-FA8FEBB85C93}" destId="{D14BE2F0-DD88-4C26-897F-94FD3C2E1984}" srcOrd="0" destOrd="0" parTransId="{EF704FBB-4966-453E-BE36-C52416AB301D}" sibTransId="{E254B4F1-0621-477D-8DAD-66116ECFC3F3}"/>
    <dgm:cxn modelId="{F83D25EB-DCFE-46A7-89E0-492EF4DC6FD8}" type="presOf" srcId="{9A34C83C-B266-4B98-8E61-FA8FEBB85C93}" destId="{A893017B-BC69-4A39-87AD-E07AE0297006}" srcOrd="0" destOrd="0" presId="urn:microsoft.com/office/officeart/2005/8/layout/orgChart1"/>
    <dgm:cxn modelId="{BEB4305A-E92E-4147-B17F-216F76176172}" type="presOf" srcId="{D14BE2F0-DD88-4C26-897F-94FD3C2E1984}" destId="{05E1080C-B7FE-4521-B56D-2216628D91FE}" srcOrd="0" destOrd="0" presId="urn:microsoft.com/office/officeart/2005/8/layout/orgChart1"/>
    <dgm:cxn modelId="{FC6354CC-9F1F-4A84-AACE-ECC2D9D32461}" type="presParOf" srcId="{A893017B-BC69-4A39-87AD-E07AE0297006}" destId="{2F4606BB-952E-4720-8648-641098D89205}" srcOrd="0" destOrd="0" presId="urn:microsoft.com/office/officeart/2005/8/layout/orgChart1"/>
    <dgm:cxn modelId="{97C11D8E-268E-4A7A-ABE4-2333F49FBB14}" type="presParOf" srcId="{2F4606BB-952E-4720-8648-641098D89205}" destId="{F01DF54A-4D82-4189-A363-EB72D7E33B42}" srcOrd="0" destOrd="0" presId="urn:microsoft.com/office/officeart/2005/8/layout/orgChart1"/>
    <dgm:cxn modelId="{B7EF7D69-E6B8-469E-8086-95532465479D}" type="presParOf" srcId="{F01DF54A-4D82-4189-A363-EB72D7E33B42}" destId="{05E1080C-B7FE-4521-B56D-2216628D91FE}" srcOrd="0" destOrd="0" presId="urn:microsoft.com/office/officeart/2005/8/layout/orgChart1"/>
    <dgm:cxn modelId="{E8DA8D68-CE06-47EC-BB24-B2D086B4D4E8}" type="presParOf" srcId="{F01DF54A-4D82-4189-A363-EB72D7E33B42}" destId="{A11907CD-78A9-4934-A476-941633233FE3}" srcOrd="1" destOrd="0" presId="urn:microsoft.com/office/officeart/2005/8/layout/orgChart1"/>
    <dgm:cxn modelId="{828F3980-1501-4B6D-BE7F-D945285776ED}" type="presParOf" srcId="{2F4606BB-952E-4720-8648-641098D89205}" destId="{EFF3FDD1-AE51-4751-91BA-2EF739622A80}" srcOrd="1" destOrd="0" presId="urn:microsoft.com/office/officeart/2005/8/layout/orgChart1"/>
    <dgm:cxn modelId="{E4200C8B-36EB-4AF6-B1EE-76D310759268}" type="presParOf" srcId="{2F4606BB-952E-4720-8648-641098D89205}" destId="{157454F7-264B-45E6-AB1D-CA798E3A7BBD}" srcOrd="2" destOrd="0" presId="urn:microsoft.com/office/officeart/2005/8/layout/orgChart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A43A89-C596-4B38-A128-131BB72E388D}" type="doc">
      <dgm:prSet loTypeId="urn:microsoft.com/office/officeart/2005/8/layout/hierarchy4" loCatId="hierarchy" qsTypeId="urn:microsoft.com/office/officeart/2005/8/quickstyle/simple1" qsCatId="simple" csTypeId="urn:microsoft.com/office/officeart/2005/8/colors/colorful5" csCatId="colorful" phldr="1"/>
      <dgm:spPr/>
      <dgm:t>
        <a:bodyPr/>
        <a:lstStyle/>
        <a:p>
          <a:endParaRPr lang="pt-BR"/>
        </a:p>
      </dgm:t>
    </dgm:pt>
    <dgm:pt modelId="{4DE69531-EABC-4FD4-A2BF-9D114BFD58BC}">
      <dgm:prSet phldrT="[Texto]" custT="1"/>
      <dgm:spPr>
        <a:solidFill>
          <a:schemeClr val="accent4">
            <a:lumMod val="75000"/>
          </a:schemeClr>
        </a:solidFill>
      </dgm:spPr>
      <dgm:t>
        <a:bodyPr/>
        <a:lstStyle/>
        <a:p>
          <a:r>
            <a:rPr lang="pt-BR" sz="3600" dirty="0" smtClean="0"/>
            <a:t>IEG</a:t>
          </a:r>
          <a:endParaRPr lang="pt-BR" sz="3600" dirty="0"/>
        </a:p>
      </dgm:t>
    </dgm:pt>
    <dgm:pt modelId="{F534B1E9-2F6A-47E1-9FE0-7ED2A5F5D4BB}" type="parTrans" cxnId="{A8F85AE3-26D1-4519-8C8D-71C526B88109}">
      <dgm:prSet/>
      <dgm:spPr/>
      <dgm:t>
        <a:bodyPr/>
        <a:lstStyle/>
        <a:p>
          <a:endParaRPr lang="pt-BR"/>
        </a:p>
      </dgm:t>
    </dgm:pt>
    <dgm:pt modelId="{2A1EB80A-1345-4786-97BB-508F00B6607B}" type="sibTrans" cxnId="{A8F85AE3-26D1-4519-8C8D-71C526B88109}">
      <dgm:prSet/>
      <dgm:spPr/>
      <dgm:t>
        <a:bodyPr/>
        <a:lstStyle/>
        <a:p>
          <a:endParaRPr lang="pt-BR"/>
        </a:p>
      </dgm:t>
    </dgm:pt>
    <dgm:pt modelId="{BC64C93B-A9FA-463B-9EB7-B34C26F07622}">
      <dgm:prSet phldrT="[Texto]" custT="1"/>
      <dgm:spPr>
        <a:solidFill>
          <a:schemeClr val="accent1"/>
        </a:solidFill>
      </dgm:spPr>
      <dgm:t>
        <a:bodyPr/>
        <a:lstStyle/>
        <a:p>
          <a:r>
            <a:rPr lang="pt-BR" sz="1400" dirty="0" smtClean="0">
              <a:solidFill>
                <a:schemeClr val="tx1"/>
              </a:solidFill>
            </a:rPr>
            <a:t>Programa de Ciência e Tecnologia</a:t>
          </a:r>
        </a:p>
        <a:p>
          <a:r>
            <a:rPr lang="pt-BR" sz="1400" dirty="0" smtClean="0">
              <a:solidFill>
                <a:schemeClr val="tx1"/>
              </a:solidFill>
            </a:rPr>
            <a:t>18 docentes</a:t>
          </a:r>
        </a:p>
      </dgm:t>
    </dgm:pt>
    <dgm:pt modelId="{2ABF0EA2-F8C4-4611-80BF-35E15ED007B5}" type="parTrans" cxnId="{5035F3F7-2FA4-495B-A662-BC6BA44D2A06}">
      <dgm:prSet/>
      <dgm:spPr/>
      <dgm:t>
        <a:bodyPr/>
        <a:lstStyle/>
        <a:p>
          <a:endParaRPr lang="pt-BR"/>
        </a:p>
      </dgm:t>
    </dgm:pt>
    <dgm:pt modelId="{0853845D-8B89-4CCD-97D0-D4296EBC8A13}" type="sibTrans" cxnId="{5035F3F7-2FA4-495B-A662-BC6BA44D2A06}">
      <dgm:prSet/>
      <dgm:spPr/>
      <dgm:t>
        <a:bodyPr/>
        <a:lstStyle/>
        <a:p>
          <a:endParaRPr lang="pt-BR"/>
        </a:p>
      </dgm:t>
    </dgm:pt>
    <dgm:pt modelId="{2516D120-E3AD-4C8B-98EC-7F47EF1159B8}">
      <dgm:prSet phldrT="[Texto]" custT="1"/>
      <dgm:spPr>
        <a:solidFill>
          <a:schemeClr val="accent1"/>
        </a:solidFill>
      </dgm:spPr>
      <dgm:t>
        <a:bodyPr/>
        <a:lstStyle/>
        <a:p>
          <a:r>
            <a:rPr lang="pt-BR" sz="1400" dirty="0" smtClean="0">
              <a:solidFill>
                <a:schemeClr val="tx1"/>
              </a:solidFill>
            </a:rPr>
            <a:t>Programa de Computação</a:t>
          </a:r>
        </a:p>
        <a:p>
          <a:r>
            <a:rPr lang="pt-BR" sz="1400" dirty="0" smtClean="0">
              <a:solidFill>
                <a:schemeClr val="tx1"/>
              </a:solidFill>
            </a:rPr>
            <a:t>18 docentes</a:t>
          </a:r>
        </a:p>
      </dgm:t>
    </dgm:pt>
    <dgm:pt modelId="{6D0589DD-2F58-4547-9A2A-678477719E24}" type="parTrans" cxnId="{185E2967-92AC-42A2-A9EE-0E766F77980D}">
      <dgm:prSet/>
      <dgm:spPr/>
      <dgm:t>
        <a:bodyPr/>
        <a:lstStyle/>
        <a:p>
          <a:endParaRPr lang="pt-BR"/>
        </a:p>
      </dgm:t>
    </dgm:pt>
    <dgm:pt modelId="{17162767-7399-4B57-B47E-A44A8B2386F7}" type="sibTrans" cxnId="{185E2967-92AC-42A2-A9EE-0E766F77980D}">
      <dgm:prSet/>
      <dgm:spPr/>
      <dgm:t>
        <a:bodyPr/>
        <a:lstStyle/>
        <a:p>
          <a:endParaRPr lang="pt-BR"/>
        </a:p>
      </dgm:t>
    </dgm:pt>
    <dgm:pt modelId="{9BB6CF62-CEEC-4672-92B0-67E4B250EC9A}">
      <dgm:prSet phldrT="[Texto]" custT="1"/>
      <dgm:spPr>
        <a:solidFill>
          <a:schemeClr val="accent2"/>
        </a:solidFill>
      </dgm:spPr>
      <dgm:t>
        <a:bodyPr/>
        <a:lstStyle/>
        <a:p>
          <a:r>
            <a:rPr lang="pt-BR" sz="1800" dirty="0" smtClean="0">
              <a:solidFill>
                <a:schemeClr val="tx1"/>
              </a:solidFill>
            </a:rPr>
            <a:t>Programa de Ciências da Terra</a:t>
          </a:r>
        </a:p>
        <a:p>
          <a:r>
            <a:rPr lang="pt-BR" sz="1400" dirty="0" smtClean="0">
              <a:solidFill>
                <a:schemeClr val="tx1"/>
              </a:solidFill>
            </a:rPr>
            <a:t>24 docentes</a:t>
          </a:r>
        </a:p>
      </dgm:t>
    </dgm:pt>
    <dgm:pt modelId="{98896658-D02F-4840-B2B8-F5449E702929}" type="parTrans" cxnId="{094A0687-6760-49B1-89AF-CD2BA226D05D}">
      <dgm:prSet/>
      <dgm:spPr/>
      <dgm:t>
        <a:bodyPr/>
        <a:lstStyle/>
        <a:p>
          <a:endParaRPr lang="pt-BR"/>
        </a:p>
      </dgm:t>
    </dgm:pt>
    <dgm:pt modelId="{760CAA56-B4E8-4409-A7D7-0206362291CB}" type="sibTrans" cxnId="{094A0687-6760-49B1-89AF-CD2BA226D05D}">
      <dgm:prSet/>
      <dgm:spPr/>
      <dgm:t>
        <a:bodyPr/>
        <a:lstStyle/>
        <a:p>
          <a:endParaRPr lang="pt-BR"/>
        </a:p>
      </dgm:t>
    </dgm:pt>
    <dgm:pt modelId="{CD1675A6-BB56-4991-AF58-30C17476F60D}">
      <dgm:prSet/>
      <dgm:spPr>
        <a:solidFill>
          <a:schemeClr val="accent1">
            <a:lumMod val="60000"/>
            <a:lumOff val="40000"/>
          </a:schemeClr>
        </a:solidFill>
      </dgm:spPr>
      <dgm:t>
        <a:bodyPr/>
        <a:lstStyle/>
        <a:p>
          <a:r>
            <a:rPr lang="pt-BR" dirty="0" smtClean="0">
              <a:solidFill>
                <a:schemeClr val="tx1"/>
              </a:solidFill>
            </a:rPr>
            <a:t>BI em Ciência e Tecnologia</a:t>
          </a:r>
          <a:endParaRPr lang="pt-BR" dirty="0">
            <a:solidFill>
              <a:schemeClr val="tx1"/>
            </a:solidFill>
          </a:endParaRPr>
        </a:p>
      </dgm:t>
    </dgm:pt>
    <dgm:pt modelId="{ABB22CEE-2340-4882-97D8-3C757D67E9B0}" type="parTrans" cxnId="{97978B72-8FF0-4627-A0B0-336785B427AE}">
      <dgm:prSet/>
      <dgm:spPr/>
      <dgm:t>
        <a:bodyPr/>
        <a:lstStyle/>
        <a:p>
          <a:endParaRPr lang="pt-BR"/>
        </a:p>
      </dgm:t>
    </dgm:pt>
    <dgm:pt modelId="{DBAD9B73-2E27-4821-8428-F3F6F67E4C75}" type="sibTrans" cxnId="{97978B72-8FF0-4627-A0B0-336785B427AE}">
      <dgm:prSet/>
      <dgm:spPr/>
      <dgm:t>
        <a:bodyPr/>
        <a:lstStyle/>
        <a:p>
          <a:endParaRPr lang="pt-BR"/>
        </a:p>
      </dgm:t>
    </dgm:pt>
    <dgm:pt modelId="{C2769CB0-E166-465A-A754-DDCDBBD5DD88}">
      <dgm:prSet/>
      <dgm:spPr>
        <a:solidFill>
          <a:schemeClr val="accent1">
            <a:lumMod val="60000"/>
            <a:lumOff val="40000"/>
          </a:schemeClr>
        </a:solidFill>
      </dgm:spPr>
      <dgm:t>
        <a:bodyPr/>
        <a:lstStyle/>
        <a:p>
          <a:r>
            <a:rPr lang="pt-BR" b="0" dirty="0" smtClean="0">
              <a:solidFill>
                <a:schemeClr val="tx1"/>
              </a:solidFill>
            </a:rPr>
            <a:t>Engenharia Física</a:t>
          </a:r>
          <a:endParaRPr lang="pt-BR" b="0" dirty="0">
            <a:solidFill>
              <a:schemeClr val="tx1"/>
            </a:solidFill>
          </a:endParaRPr>
        </a:p>
      </dgm:t>
    </dgm:pt>
    <dgm:pt modelId="{8E72D6D0-8E28-481F-ACF7-F1A8CCF2DE40}" type="parTrans" cxnId="{F1D5FB84-C6F6-4758-AE77-70999CE699E3}">
      <dgm:prSet/>
      <dgm:spPr/>
      <dgm:t>
        <a:bodyPr/>
        <a:lstStyle/>
        <a:p>
          <a:endParaRPr lang="pt-BR"/>
        </a:p>
      </dgm:t>
    </dgm:pt>
    <dgm:pt modelId="{C1C7B01A-C0EA-4BA5-8524-86342098256B}" type="sibTrans" cxnId="{F1D5FB84-C6F6-4758-AE77-70999CE699E3}">
      <dgm:prSet/>
      <dgm:spPr/>
      <dgm:t>
        <a:bodyPr/>
        <a:lstStyle/>
        <a:p>
          <a:endParaRPr lang="pt-BR"/>
        </a:p>
      </dgm:t>
    </dgm:pt>
    <dgm:pt modelId="{A46A1F0B-3C25-4808-93D4-1E4FA39416E5}">
      <dgm:prSet/>
      <dgm:spPr>
        <a:solidFill>
          <a:schemeClr val="accent1">
            <a:lumMod val="60000"/>
            <a:lumOff val="40000"/>
          </a:schemeClr>
        </a:solidFill>
      </dgm:spPr>
      <dgm:t>
        <a:bodyPr/>
        <a:lstStyle/>
        <a:p>
          <a:r>
            <a:rPr lang="pt-BR" dirty="0" smtClean="0">
              <a:solidFill>
                <a:schemeClr val="tx1"/>
              </a:solidFill>
            </a:rPr>
            <a:t>Ciência da Computação</a:t>
          </a:r>
          <a:endParaRPr lang="pt-BR" dirty="0">
            <a:solidFill>
              <a:schemeClr val="tx1"/>
            </a:solidFill>
          </a:endParaRPr>
        </a:p>
      </dgm:t>
    </dgm:pt>
    <dgm:pt modelId="{EFE9C36E-A318-44E5-B057-83625B58C0A8}" type="parTrans" cxnId="{8F50ED92-5E35-4D4C-8AA1-95AE1C159D73}">
      <dgm:prSet/>
      <dgm:spPr/>
      <dgm:t>
        <a:bodyPr/>
        <a:lstStyle/>
        <a:p>
          <a:endParaRPr lang="pt-BR"/>
        </a:p>
      </dgm:t>
    </dgm:pt>
    <dgm:pt modelId="{F4961B6E-52FC-4EEE-96D7-E78759714634}" type="sibTrans" cxnId="{8F50ED92-5E35-4D4C-8AA1-95AE1C159D73}">
      <dgm:prSet/>
      <dgm:spPr/>
      <dgm:t>
        <a:bodyPr/>
        <a:lstStyle/>
        <a:p>
          <a:endParaRPr lang="pt-BR"/>
        </a:p>
      </dgm:t>
    </dgm:pt>
    <dgm:pt modelId="{920858F9-60DF-42FE-8214-706BD9102392}">
      <dgm:prSet/>
      <dgm:spPr>
        <a:solidFill>
          <a:schemeClr val="accent1">
            <a:lumMod val="60000"/>
            <a:lumOff val="40000"/>
          </a:schemeClr>
        </a:solidFill>
      </dgm:spPr>
      <dgm:t>
        <a:bodyPr/>
        <a:lstStyle/>
        <a:p>
          <a:r>
            <a:rPr lang="pt-BR" dirty="0" smtClean="0">
              <a:solidFill>
                <a:schemeClr val="tx1"/>
              </a:solidFill>
            </a:rPr>
            <a:t>Sistema de Informação</a:t>
          </a:r>
          <a:endParaRPr lang="pt-BR" dirty="0">
            <a:solidFill>
              <a:schemeClr val="tx1"/>
            </a:solidFill>
          </a:endParaRPr>
        </a:p>
      </dgm:t>
    </dgm:pt>
    <dgm:pt modelId="{ECE9DFEC-9A53-4BBB-91C8-A63EBF66860A}" type="parTrans" cxnId="{673296A6-6F8D-46FB-9FF1-1B4EA53E8477}">
      <dgm:prSet/>
      <dgm:spPr/>
      <dgm:t>
        <a:bodyPr/>
        <a:lstStyle/>
        <a:p>
          <a:endParaRPr lang="pt-BR"/>
        </a:p>
      </dgm:t>
    </dgm:pt>
    <dgm:pt modelId="{7C3262A1-F570-4C69-83FF-2D4CED20204E}" type="sibTrans" cxnId="{673296A6-6F8D-46FB-9FF1-1B4EA53E8477}">
      <dgm:prSet/>
      <dgm:spPr/>
      <dgm:t>
        <a:bodyPr/>
        <a:lstStyle/>
        <a:p>
          <a:endParaRPr lang="pt-BR"/>
        </a:p>
      </dgm:t>
    </dgm:pt>
    <dgm:pt modelId="{73098B6D-2701-4919-8A1E-C7AFD61E3109}">
      <dgm:prSet/>
      <dgm:spPr>
        <a:solidFill>
          <a:schemeClr val="accent2">
            <a:lumMod val="60000"/>
            <a:lumOff val="40000"/>
          </a:schemeClr>
        </a:solidFill>
      </dgm:spPr>
      <dgm:t>
        <a:bodyPr/>
        <a:lstStyle/>
        <a:p>
          <a:r>
            <a:rPr lang="pt-BR" dirty="0" smtClean="0">
              <a:solidFill>
                <a:schemeClr val="tx1"/>
              </a:solidFill>
            </a:rPr>
            <a:t>BI em Ciências da Terra</a:t>
          </a:r>
          <a:endParaRPr lang="pt-BR" dirty="0">
            <a:solidFill>
              <a:schemeClr val="tx1"/>
            </a:solidFill>
          </a:endParaRPr>
        </a:p>
      </dgm:t>
    </dgm:pt>
    <dgm:pt modelId="{6C8C9D77-91AC-4867-8E87-F68B9D5DC592}" type="parTrans" cxnId="{FDFC74F4-D19A-4295-B749-8CB14B81AAAD}">
      <dgm:prSet/>
      <dgm:spPr/>
      <dgm:t>
        <a:bodyPr/>
        <a:lstStyle/>
        <a:p>
          <a:endParaRPr lang="pt-BR"/>
        </a:p>
      </dgm:t>
    </dgm:pt>
    <dgm:pt modelId="{20E54A08-9EC8-4458-9CD5-C93724268FD4}" type="sibTrans" cxnId="{FDFC74F4-D19A-4295-B749-8CB14B81AAAD}">
      <dgm:prSet/>
      <dgm:spPr/>
      <dgm:t>
        <a:bodyPr/>
        <a:lstStyle/>
        <a:p>
          <a:endParaRPr lang="pt-BR"/>
        </a:p>
      </dgm:t>
    </dgm:pt>
    <dgm:pt modelId="{664EAE2F-0A25-4650-A947-386748DA6861}">
      <dgm:prSet/>
      <dgm:spPr>
        <a:solidFill>
          <a:schemeClr val="accent2">
            <a:lumMod val="60000"/>
            <a:lumOff val="40000"/>
          </a:schemeClr>
        </a:solidFill>
      </dgm:spPr>
      <dgm:t>
        <a:bodyPr/>
        <a:lstStyle/>
        <a:p>
          <a:r>
            <a:rPr lang="pt-BR" dirty="0" smtClean="0">
              <a:solidFill>
                <a:schemeClr val="tx1">
                  <a:alpha val="99000"/>
                </a:schemeClr>
              </a:solidFill>
            </a:rPr>
            <a:t>Geologia</a:t>
          </a:r>
          <a:endParaRPr lang="pt-BR" dirty="0">
            <a:solidFill>
              <a:schemeClr val="tx1">
                <a:alpha val="99000"/>
              </a:schemeClr>
            </a:solidFill>
          </a:endParaRPr>
        </a:p>
      </dgm:t>
    </dgm:pt>
    <dgm:pt modelId="{584CB84B-B12F-4E1B-BD95-4027CB212B63}" type="parTrans" cxnId="{5E938990-CCAD-4560-9637-061159E9FBB0}">
      <dgm:prSet/>
      <dgm:spPr/>
      <dgm:t>
        <a:bodyPr/>
        <a:lstStyle/>
        <a:p>
          <a:endParaRPr lang="pt-BR"/>
        </a:p>
      </dgm:t>
    </dgm:pt>
    <dgm:pt modelId="{2A03A773-81ED-406E-B819-E5E166ECE626}" type="sibTrans" cxnId="{5E938990-CCAD-4560-9637-061159E9FBB0}">
      <dgm:prSet/>
      <dgm:spPr/>
      <dgm:t>
        <a:bodyPr/>
        <a:lstStyle/>
        <a:p>
          <a:endParaRPr lang="pt-BR"/>
        </a:p>
      </dgm:t>
    </dgm:pt>
    <dgm:pt modelId="{46200B5B-672E-4C53-A6FA-4ED0F424941F}">
      <dgm:prSet/>
      <dgm:spPr>
        <a:solidFill>
          <a:schemeClr val="accent2">
            <a:lumMod val="60000"/>
            <a:lumOff val="40000"/>
          </a:schemeClr>
        </a:solidFill>
      </dgm:spPr>
      <dgm:t>
        <a:bodyPr/>
        <a:lstStyle/>
        <a:p>
          <a:r>
            <a:rPr lang="pt-BR" dirty="0" smtClean="0">
              <a:solidFill>
                <a:schemeClr val="tx1"/>
              </a:solidFill>
            </a:rPr>
            <a:t>Geofísica</a:t>
          </a:r>
          <a:endParaRPr lang="pt-BR" dirty="0">
            <a:solidFill>
              <a:schemeClr val="tx1"/>
            </a:solidFill>
          </a:endParaRPr>
        </a:p>
      </dgm:t>
    </dgm:pt>
    <dgm:pt modelId="{05F523AB-74CC-49FF-9DF0-30D75613D883}" type="parTrans" cxnId="{0F8F0465-43F6-4BD8-8736-43D7F4C06DF9}">
      <dgm:prSet/>
      <dgm:spPr/>
      <dgm:t>
        <a:bodyPr/>
        <a:lstStyle/>
        <a:p>
          <a:endParaRPr lang="pt-BR"/>
        </a:p>
      </dgm:t>
    </dgm:pt>
    <dgm:pt modelId="{91EC59AE-01EB-47F9-A1B1-DD033414F1AB}" type="sibTrans" cxnId="{0F8F0465-43F6-4BD8-8736-43D7F4C06DF9}">
      <dgm:prSet/>
      <dgm:spPr/>
      <dgm:t>
        <a:bodyPr/>
        <a:lstStyle/>
        <a:p>
          <a:endParaRPr lang="pt-BR"/>
        </a:p>
      </dgm:t>
    </dgm:pt>
    <dgm:pt modelId="{6EFCEB0D-D205-4B87-9A8D-78346F429C90}">
      <dgm:prSet/>
      <dgm:spPr>
        <a:solidFill>
          <a:schemeClr val="accent2">
            <a:lumMod val="60000"/>
            <a:lumOff val="40000"/>
          </a:schemeClr>
        </a:solidFill>
      </dgm:spPr>
      <dgm:t>
        <a:bodyPr/>
        <a:lstStyle/>
        <a:p>
          <a:r>
            <a:rPr lang="pt-BR" dirty="0" smtClean="0">
              <a:solidFill>
                <a:schemeClr val="tx1"/>
              </a:solidFill>
            </a:rPr>
            <a:t>Ciências Atmosférica</a:t>
          </a:r>
          <a:endParaRPr lang="pt-BR" dirty="0">
            <a:solidFill>
              <a:schemeClr val="tx1"/>
            </a:solidFill>
          </a:endParaRPr>
        </a:p>
      </dgm:t>
    </dgm:pt>
    <dgm:pt modelId="{650C3505-644B-4BCD-B1BC-9104947FE867}" type="parTrans" cxnId="{A32B5EE2-C2C9-4BC5-BB6D-5E0E4E7A8FF6}">
      <dgm:prSet/>
      <dgm:spPr/>
      <dgm:t>
        <a:bodyPr/>
        <a:lstStyle/>
        <a:p>
          <a:endParaRPr lang="pt-BR"/>
        </a:p>
      </dgm:t>
    </dgm:pt>
    <dgm:pt modelId="{F8166999-4268-4FAC-9CBC-9612F4E05BBF}" type="sibTrans" cxnId="{A32B5EE2-C2C9-4BC5-BB6D-5E0E4E7A8FF6}">
      <dgm:prSet/>
      <dgm:spPr/>
      <dgm:t>
        <a:bodyPr/>
        <a:lstStyle/>
        <a:p>
          <a:endParaRPr lang="pt-BR"/>
        </a:p>
      </dgm:t>
    </dgm:pt>
    <dgm:pt modelId="{902F6A62-9EF4-4126-8775-5D315C58A15F}" type="pres">
      <dgm:prSet presAssocID="{A8A43A89-C596-4B38-A128-131BB72E388D}" presName="Name0" presStyleCnt="0">
        <dgm:presLayoutVars>
          <dgm:chPref val="1"/>
          <dgm:dir/>
          <dgm:animOne val="branch"/>
          <dgm:animLvl val="lvl"/>
          <dgm:resizeHandles/>
        </dgm:presLayoutVars>
      </dgm:prSet>
      <dgm:spPr/>
      <dgm:t>
        <a:bodyPr/>
        <a:lstStyle/>
        <a:p>
          <a:endParaRPr lang="pt-BR"/>
        </a:p>
      </dgm:t>
    </dgm:pt>
    <dgm:pt modelId="{7B8286D3-427D-4340-95D3-2B90101E6F53}" type="pres">
      <dgm:prSet presAssocID="{4DE69531-EABC-4FD4-A2BF-9D114BFD58BC}" presName="vertOne" presStyleCnt="0"/>
      <dgm:spPr/>
      <dgm:t>
        <a:bodyPr/>
        <a:lstStyle/>
        <a:p>
          <a:endParaRPr lang="de-DE"/>
        </a:p>
      </dgm:t>
    </dgm:pt>
    <dgm:pt modelId="{24D851F6-4112-40BD-AF03-4590B97B63CA}" type="pres">
      <dgm:prSet presAssocID="{4DE69531-EABC-4FD4-A2BF-9D114BFD58BC}" presName="txOne" presStyleLbl="node0" presStyleIdx="0" presStyleCnt="1" custScaleY="39383">
        <dgm:presLayoutVars>
          <dgm:chPref val="3"/>
        </dgm:presLayoutVars>
      </dgm:prSet>
      <dgm:spPr/>
      <dgm:t>
        <a:bodyPr/>
        <a:lstStyle/>
        <a:p>
          <a:endParaRPr lang="pt-BR"/>
        </a:p>
      </dgm:t>
    </dgm:pt>
    <dgm:pt modelId="{5B3EEC11-5EF8-4152-9820-B8AE4E637C6A}" type="pres">
      <dgm:prSet presAssocID="{4DE69531-EABC-4FD4-A2BF-9D114BFD58BC}" presName="parTransOne" presStyleCnt="0"/>
      <dgm:spPr/>
      <dgm:t>
        <a:bodyPr/>
        <a:lstStyle/>
        <a:p>
          <a:endParaRPr lang="de-DE"/>
        </a:p>
      </dgm:t>
    </dgm:pt>
    <dgm:pt modelId="{1F8ABF67-51E6-49C0-B066-5DDB4188EFE1}" type="pres">
      <dgm:prSet presAssocID="{4DE69531-EABC-4FD4-A2BF-9D114BFD58BC}" presName="horzOne" presStyleCnt="0"/>
      <dgm:spPr/>
      <dgm:t>
        <a:bodyPr/>
        <a:lstStyle/>
        <a:p>
          <a:endParaRPr lang="de-DE"/>
        </a:p>
      </dgm:t>
    </dgm:pt>
    <dgm:pt modelId="{BE623B1B-6F57-4A2E-AFCE-F1FB44FFF00E}" type="pres">
      <dgm:prSet presAssocID="{BC64C93B-A9FA-463B-9EB7-B34C26F07622}" presName="vertTwo" presStyleCnt="0"/>
      <dgm:spPr/>
      <dgm:t>
        <a:bodyPr/>
        <a:lstStyle/>
        <a:p>
          <a:endParaRPr lang="de-DE"/>
        </a:p>
      </dgm:t>
    </dgm:pt>
    <dgm:pt modelId="{31EED898-B0B0-400F-A24E-7656AC11DCAD}" type="pres">
      <dgm:prSet presAssocID="{BC64C93B-A9FA-463B-9EB7-B34C26F07622}" presName="txTwo" presStyleLbl="node2" presStyleIdx="0" presStyleCnt="3">
        <dgm:presLayoutVars>
          <dgm:chPref val="3"/>
        </dgm:presLayoutVars>
      </dgm:prSet>
      <dgm:spPr/>
      <dgm:t>
        <a:bodyPr/>
        <a:lstStyle/>
        <a:p>
          <a:endParaRPr lang="pt-BR"/>
        </a:p>
      </dgm:t>
    </dgm:pt>
    <dgm:pt modelId="{05B1E270-F866-4DFD-8A50-E8F217111F02}" type="pres">
      <dgm:prSet presAssocID="{BC64C93B-A9FA-463B-9EB7-B34C26F07622}" presName="parTransTwo" presStyleCnt="0"/>
      <dgm:spPr/>
      <dgm:t>
        <a:bodyPr/>
        <a:lstStyle/>
        <a:p>
          <a:endParaRPr lang="de-DE"/>
        </a:p>
      </dgm:t>
    </dgm:pt>
    <dgm:pt modelId="{ED720BD0-0DA7-4B58-8C52-E51BAF78EB1B}" type="pres">
      <dgm:prSet presAssocID="{BC64C93B-A9FA-463B-9EB7-B34C26F07622}" presName="horzTwo" presStyleCnt="0"/>
      <dgm:spPr/>
      <dgm:t>
        <a:bodyPr/>
        <a:lstStyle/>
        <a:p>
          <a:endParaRPr lang="de-DE"/>
        </a:p>
      </dgm:t>
    </dgm:pt>
    <dgm:pt modelId="{60135409-887E-49A5-BAF1-91B7B67FC82A}" type="pres">
      <dgm:prSet presAssocID="{CD1675A6-BB56-4991-AF58-30C17476F60D}" presName="vertThree" presStyleCnt="0"/>
      <dgm:spPr/>
      <dgm:t>
        <a:bodyPr/>
        <a:lstStyle/>
        <a:p>
          <a:endParaRPr lang="de-DE"/>
        </a:p>
      </dgm:t>
    </dgm:pt>
    <dgm:pt modelId="{5BA28EA9-A1B4-4C87-8FBA-277928C18C82}" type="pres">
      <dgm:prSet presAssocID="{CD1675A6-BB56-4991-AF58-30C17476F60D}" presName="txThree" presStyleLbl="node3" presStyleIdx="0" presStyleCnt="8">
        <dgm:presLayoutVars>
          <dgm:chPref val="3"/>
        </dgm:presLayoutVars>
      </dgm:prSet>
      <dgm:spPr/>
      <dgm:t>
        <a:bodyPr/>
        <a:lstStyle/>
        <a:p>
          <a:endParaRPr lang="pt-BR"/>
        </a:p>
      </dgm:t>
    </dgm:pt>
    <dgm:pt modelId="{7D1B72D2-DFF2-4994-90E1-B3ED2C04FEB0}" type="pres">
      <dgm:prSet presAssocID="{CD1675A6-BB56-4991-AF58-30C17476F60D}" presName="horzThree" presStyleCnt="0"/>
      <dgm:spPr/>
      <dgm:t>
        <a:bodyPr/>
        <a:lstStyle/>
        <a:p>
          <a:endParaRPr lang="de-DE"/>
        </a:p>
      </dgm:t>
    </dgm:pt>
    <dgm:pt modelId="{DBC89E46-3247-47A8-9915-7DC770F374A0}" type="pres">
      <dgm:prSet presAssocID="{DBAD9B73-2E27-4821-8428-F3F6F67E4C75}" presName="sibSpaceThree" presStyleCnt="0"/>
      <dgm:spPr/>
      <dgm:t>
        <a:bodyPr/>
        <a:lstStyle/>
        <a:p>
          <a:endParaRPr lang="de-DE"/>
        </a:p>
      </dgm:t>
    </dgm:pt>
    <dgm:pt modelId="{779ACF4F-1843-48E9-9154-673D90F4A5AC}" type="pres">
      <dgm:prSet presAssocID="{C2769CB0-E166-465A-A754-DDCDBBD5DD88}" presName="vertThree" presStyleCnt="0"/>
      <dgm:spPr/>
      <dgm:t>
        <a:bodyPr/>
        <a:lstStyle/>
        <a:p>
          <a:endParaRPr lang="de-DE"/>
        </a:p>
      </dgm:t>
    </dgm:pt>
    <dgm:pt modelId="{EBD6CE3B-CDFB-4393-ACB9-46764E2DD086}" type="pres">
      <dgm:prSet presAssocID="{C2769CB0-E166-465A-A754-DDCDBBD5DD88}" presName="txThree" presStyleLbl="node3" presStyleIdx="1" presStyleCnt="8" custLinFactNeighborX="1099" custLinFactNeighborY="51">
        <dgm:presLayoutVars>
          <dgm:chPref val="3"/>
        </dgm:presLayoutVars>
      </dgm:prSet>
      <dgm:spPr/>
      <dgm:t>
        <a:bodyPr/>
        <a:lstStyle/>
        <a:p>
          <a:endParaRPr lang="pt-BR"/>
        </a:p>
      </dgm:t>
    </dgm:pt>
    <dgm:pt modelId="{E84B054B-6EC7-44E5-B545-C6EF7FC699EC}" type="pres">
      <dgm:prSet presAssocID="{C2769CB0-E166-465A-A754-DDCDBBD5DD88}" presName="horzThree" presStyleCnt="0"/>
      <dgm:spPr/>
      <dgm:t>
        <a:bodyPr/>
        <a:lstStyle/>
        <a:p>
          <a:endParaRPr lang="de-DE"/>
        </a:p>
      </dgm:t>
    </dgm:pt>
    <dgm:pt modelId="{91EFE9D2-452F-4A50-B9D8-C9F02AACA420}" type="pres">
      <dgm:prSet presAssocID="{0853845D-8B89-4CCD-97D0-D4296EBC8A13}" presName="sibSpaceTwo" presStyleCnt="0"/>
      <dgm:spPr/>
      <dgm:t>
        <a:bodyPr/>
        <a:lstStyle/>
        <a:p>
          <a:endParaRPr lang="de-DE"/>
        </a:p>
      </dgm:t>
    </dgm:pt>
    <dgm:pt modelId="{35A97455-AAA2-45B4-A3D3-95A044D6B548}" type="pres">
      <dgm:prSet presAssocID="{2516D120-E3AD-4C8B-98EC-7F47EF1159B8}" presName="vertTwo" presStyleCnt="0"/>
      <dgm:spPr/>
      <dgm:t>
        <a:bodyPr/>
        <a:lstStyle/>
        <a:p>
          <a:endParaRPr lang="de-DE"/>
        </a:p>
      </dgm:t>
    </dgm:pt>
    <dgm:pt modelId="{02DCB9E8-72CC-443E-8C82-F1D1322BFF65}" type="pres">
      <dgm:prSet presAssocID="{2516D120-E3AD-4C8B-98EC-7F47EF1159B8}" presName="txTwo" presStyleLbl="node2" presStyleIdx="1" presStyleCnt="3">
        <dgm:presLayoutVars>
          <dgm:chPref val="3"/>
        </dgm:presLayoutVars>
      </dgm:prSet>
      <dgm:spPr/>
      <dgm:t>
        <a:bodyPr/>
        <a:lstStyle/>
        <a:p>
          <a:endParaRPr lang="pt-BR"/>
        </a:p>
      </dgm:t>
    </dgm:pt>
    <dgm:pt modelId="{853D0C96-2735-4432-8FDF-E114F3DD0F8D}" type="pres">
      <dgm:prSet presAssocID="{2516D120-E3AD-4C8B-98EC-7F47EF1159B8}" presName="parTransTwo" presStyleCnt="0"/>
      <dgm:spPr/>
      <dgm:t>
        <a:bodyPr/>
        <a:lstStyle/>
        <a:p>
          <a:endParaRPr lang="de-DE"/>
        </a:p>
      </dgm:t>
    </dgm:pt>
    <dgm:pt modelId="{7168B576-ACC7-4FB1-AA06-FB4E2CC89C1F}" type="pres">
      <dgm:prSet presAssocID="{2516D120-E3AD-4C8B-98EC-7F47EF1159B8}" presName="horzTwo" presStyleCnt="0"/>
      <dgm:spPr/>
      <dgm:t>
        <a:bodyPr/>
        <a:lstStyle/>
        <a:p>
          <a:endParaRPr lang="de-DE"/>
        </a:p>
      </dgm:t>
    </dgm:pt>
    <dgm:pt modelId="{07E4378C-A545-47CB-9DA1-F201756E257E}" type="pres">
      <dgm:prSet presAssocID="{A46A1F0B-3C25-4808-93D4-1E4FA39416E5}" presName="vertThree" presStyleCnt="0"/>
      <dgm:spPr/>
      <dgm:t>
        <a:bodyPr/>
        <a:lstStyle/>
        <a:p>
          <a:endParaRPr lang="de-DE"/>
        </a:p>
      </dgm:t>
    </dgm:pt>
    <dgm:pt modelId="{E5A8FC13-58A0-4C7B-B607-C5176CF1F7F6}" type="pres">
      <dgm:prSet presAssocID="{A46A1F0B-3C25-4808-93D4-1E4FA39416E5}" presName="txThree" presStyleLbl="node3" presStyleIdx="2" presStyleCnt="8">
        <dgm:presLayoutVars>
          <dgm:chPref val="3"/>
        </dgm:presLayoutVars>
      </dgm:prSet>
      <dgm:spPr/>
      <dgm:t>
        <a:bodyPr/>
        <a:lstStyle/>
        <a:p>
          <a:endParaRPr lang="pt-BR"/>
        </a:p>
      </dgm:t>
    </dgm:pt>
    <dgm:pt modelId="{365208D7-7179-4F7B-8131-18BFBE17780C}" type="pres">
      <dgm:prSet presAssocID="{A46A1F0B-3C25-4808-93D4-1E4FA39416E5}" presName="horzThree" presStyleCnt="0"/>
      <dgm:spPr/>
      <dgm:t>
        <a:bodyPr/>
        <a:lstStyle/>
        <a:p>
          <a:endParaRPr lang="de-DE"/>
        </a:p>
      </dgm:t>
    </dgm:pt>
    <dgm:pt modelId="{732083E2-AA70-4B94-8512-F8437BBD0A92}" type="pres">
      <dgm:prSet presAssocID="{F4961B6E-52FC-4EEE-96D7-E78759714634}" presName="sibSpaceThree" presStyleCnt="0"/>
      <dgm:spPr/>
      <dgm:t>
        <a:bodyPr/>
        <a:lstStyle/>
        <a:p>
          <a:endParaRPr lang="de-DE"/>
        </a:p>
      </dgm:t>
    </dgm:pt>
    <dgm:pt modelId="{1BC7785D-400C-40F3-B9B3-0BBEF1F7F3B8}" type="pres">
      <dgm:prSet presAssocID="{920858F9-60DF-42FE-8214-706BD9102392}" presName="vertThree" presStyleCnt="0"/>
      <dgm:spPr/>
      <dgm:t>
        <a:bodyPr/>
        <a:lstStyle/>
        <a:p>
          <a:endParaRPr lang="de-DE"/>
        </a:p>
      </dgm:t>
    </dgm:pt>
    <dgm:pt modelId="{8B84527C-602A-421B-9450-B9070C665776}" type="pres">
      <dgm:prSet presAssocID="{920858F9-60DF-42FE-8214-706BD9102392}" presName="txThree" presStyleLbl="node3" presStyleIdx="3" presStyleCnt="8">
        <dgm:presLayoutVars>
          <dgm:chPref val="3"/>
        </dgm:presLayoutVars>
      </dgm:prSet>
      <dgm:spPr/>
      <dgm:t>
        <a:bodyPr/>
        <a:lstStyle/>
        <a:p>
          <a:endParaRPr lang="pt-BR"/>
        </a:p>
      </dgm:t>
    </dgm:pt>
    <dgm:pt modelId="{428993DB-22D8-4E1F-A3D8-BE346074C1DC}" type="pres">
      <dgm:prSet presAssocID="{920858F9-60DF-42FE-8214-706BD9102392}" presName="horzThree" presStyleCnt="0"/>
      <dgm:spPr/>
      <dgm:t>
        <a:bodyPr/>
        <a:lstStyle/>
        <a:p>
          <a:endParaRPr lang="de-DE"/>
        </a:p>
      </dgm:t>
    </dgm:pt>
    <dgm:pt modelId="{E3B0A1F4-A6BD-487F-A6A2-3447DE0C6014}" type="pres">
      <dgm:prSet presAssocID="{17162767-7399-4B57-B47E-A44A8B2386F7}" presName="sibSpaceTwo" presStyleCnt="0"/>
      <dgm:spPr/>
      <dgm:t>
        <a:bodyPr/>
        <a:lstStyle/>
        <a:p>
          <a:endParaRPr lang="de-DE"/>
        </a:p>
      </dgm:t>
    </dgm:pt>
    <dgm:pt modelId="{0F96EF4E-8D58-4355-BE2E-8E1A4E392D6D}" type="pres">
      <dgm:prSet presAssocID="{9BB6CF62-CEEC-4672-92B0-67E4B250EC9A}" presName="vertTwo" presStyleCnt="0"/>
      <dgm:spPr/>
      <dgm:t>
        <a:bodyPr/>
        <a:lstStyle/>
        <a:p>
          <a:endParaRPr lang="de-DE"/>
        </a:p>
      </dgm:t>
    </dgm:pt>
    <dgm:pt modelId="{0D0573CD-6FEB-46D4-985A-E98BB9BE5081}" type="pres">
      <dgm:prSet presAssocID="{9BB6CF62-CEEC-4672-92B0-67E4B250EC9A}" presName="txTwo" presStyleLbl="node2" presStyleIdx="2" presStyleCnt="3">
        <dgm:presLayoutVars>
          <dgm:chPref val="3"/>
        </dgm:presLayoutVars>
      </dgm:prSet>
      <dgm:spPr/>
      <dgm:t>
        <a:bodyPr/>
        <a:lstStyle/>
        <a:p>
          <a:endParaRPr lang="pt-BR"/>
        </a:p>
      </dgm:t>
    </dgm:pt>
    <dgm:pt modelId="{DF221770-4282-41A6-A186-20D61BA7780E}" type="pres">
      <dgm:prSet presAssocID="{9BB6CF62-CEEC-4672-92B0-67E4B250EC9A}" presName="parTransTwo" presStyleCnt="0"/>
      <dgm:spPr/>
      <dgm:t>
        <a:bodyPr/>
        <a:lstStyle/>
        <a:p>
          <a:endParaRPr lang="de-DE"/>
        </a:p>
      </dgm:t>
    </dgm:pt>
    <dgm:pt modelId="{119C3522-D2CB-4C8F-84F2-846393C35300}" type="pres">
      <dgm:prSet presAssocID="{9BB6CF62-CEEC-4672-92B0-67E4B250EC9A}" presName="horzTwo" presStyleCnt="0"/>
      <dgm:spPr/>
      <dgm:t>
        <a:bodyPr/>
        <a:lstStyle/>
        <a:p>
          <a:endParaRPr lang="de-DE"/>
        </a:p>
      </dgm:t>
    </dgm:pt>
    <dgm:pt modelId="{7BA11F1E-4DEF-4441-8B68-48068176A66F}" type="pres">
      <dgm:prSet presAssocID="{73098B6D-2701-4919-8A1E-C7AFD61E3109}" presName="vertThree" presStyleCnt="0"/>
      <dgm:spPr/>
      <dgm:t>
        <a:bodyPr/>
        <a:lstStyle/>
        <a:p>
          <a:endParaRPr lang="de-DE"/>
        </a:p>
      </dgm:t>
    </dgm:pt>
    <dgm:pt modelId="{097777CC-36C3-4297-9581-629D0C338B2D}" type="pres">
      <dgm:prSet presAssocID="{73098B6D-2701-4919-8A1E-C7AFD61E3109}" presName="txThree" presStyleLbl="node3" presStyleIdx="4" presStyleCnt="8">
        <dgm:presLayoutVars>
          <dgm:chPref val="3"/>
        </dgm:presLayoutVars>
      </dgm:prSet>
      <dgm:spPr/>
      <dgm:t>
        <a:bodyPr/>
        <a:lstStyle/>
        <a:p>
          <a:endParaRPr lang="pt-BR"/>
        </a:p>
      </dgm:t>
    </dgm:pt>
    <dgm:pt modelId="{1A409E06-2988-4A77-B885-5DFD9FC407B5}" type="pres">
      <dgm:prSet presAssocID="{73098B6D-2701-4919-8A1E-C7AFD61E3109}" presName="horzThree" presStyleCnt="0"/>
      <dgm:spPr/>
      <dgm:t>
        <a:bodyPr/>
        <a:lstStyle/>
        <a:p>
          <a:endParaRPr lang="de-DE"/>
        </a:p>
      </dgm:t>
    </dgm:pt>
    <dgm:pt modelId="{AAC06A88-AD1C-4D72-9480-66369E828C4A}" type="pres">
      <dgm:prSet presAssocID="{20E54A08-9EC8-4458-9CD5-C93724268FD4}" presName="sibSpaceThree" presStyleCnt="0"/>
      <dgm:spPr/>
      <dgm:t>
        <a:bodyPr/>
        <a:lstStyle/>
        <a:p>
          <a:endParaRPr lang="de-DE"/>
        </a:p>
      </dgm:t>
    </dgm:pt>
    <dgm:pt modelId="{FF8A0D19-CFE3-4C1C-B213-A83070C7F5FF}" type="pres">
      <dgm:prSet presAssocID="{664EAE2F-0A25-4650-A947-386748DA6861}" presName="vertThree" presStyleCnt="0"/>
      <dgm:spPr/>
      <dgm:t>
        <a:bodyPr/>
        <a:lstStyle/>
        <a:p>
          <a:endParaRPr lang="de-DE"/>
        </a:p>
      </dgm:t>
    </dgm:pt>
    <dgm:pt modelId="{0427B927-33CE-4CE3-A3E3-F397A71CE27E}" type="pres">
      <dgm:prSet presAssocID="{664EAE2F-0A25-4650-A947-386748DA6861}" presName="txThree" presStyleLbl="node3" presStyleIdx="5" presStyleCnt="8">
        <dgm:presLayoutVars>
          <dgm:chPref val="3"/>
        </dgm:presLayoutVars>
      </dgm:prSet>
      <dgm:spPr/>
      <dgm:t>
        <a:bodyPr/>
        <a:lstStyle/>
        <a:p>
          <a:endParaRPr lang="pt-BR"/>
        </a:p>
      </dgm:t>
    </dgm:pt>
    <dgm:pt modelId="{990783B3-E7FC-4A54-B042-D3BE375D8BE8}" type="pres">
      <dgm:prSet presAssocID="{664EAE2F-0A25-4650-A947-386748DA6861}" presName="horzThree" presStyleCnt="0"/>
      <dgm:spPr/>
      <dgm:t>
        <a:bodyPr/>
        <a:lstStyle/>
        <a:p>
          <a:endParaRPr lang="de-DE"/>
        </a:p>
      </dgm:t>
    </dgm:pt>
    <dgm:pt modelId="{E428810C-143B-4E39-A70D-809A8E343B5F}" type="pres">
      <dgm:prSet presAssocID="{2A03A773-81ED-406E-B819-E5E166ECE626}" presName="sibSpaceThree" presStyleCnt="0"/>
      <dgm:spPr/>
      <dgm:t>
        <a:bodyPr/>
        <a:lstStyle/>
        <a:p>
          <a:endParaRPr lang="de-DE"/>
        </a:p>
      </dgm:t>
    </dgm:pt>
    <dgm:pt modelId="{034534AA-8825-4CF0-B03C-32A583725ADC}" type="pres">
      <dgm:prSet presAssocID="{46200B5B-672E-4C53-A6FA-4ED0F424941F}" presName="vertThree" presStyleCnt="0"/>
      <dgm:spPr/>
      <dgm:t>
        <a:bodyPr/>
        <a:lstStyle/>
        <a:p>
          <a:endParaRPr lang="de-DE"/>
        </a:p>
      </dgm:t>
    </dgm:pt>
    <dgm:pt modelId="{A80DD11D-1013-4DBC-A619-616CE37A8541}" type="pres">
      <dgm:prSet presAssocID="{46200B5B-672E-4C53-A6FA-4ED0F424941F}" presName="txThree" presStyleLbl="node3" presStyleIdx="6" presStyleCnt="8">
        <dgm:presLayoutVars>
          <dgm:chPref val="3"/>
        </dgm:presLayoutVars>
      </dgm:prSet>
      <dgm:spPr/>
      <dgm:t>
        <a:bodyPr/>
        <a:lstStyle/>
        <a:p>
          <a:endParaRPr lang="pt-BR"/>
        </a:p>
      </dgm:t>
    </dgm:pt>
    <dgm:pt modelId="{746F89F4-BC64-49E7-8B18-0A28618FBFDC}" type="pres">
      <dgm:prSet presAssocID="{46200B5B-672E-4C53-A6FA-4ED0F424941F}" presName="horzThree" presStyleCnt="0"/>
      <dgm:spPr/>
      <dgm:t>
        <a:bodyPr/>
        <a:lstStyle/>
        <a:p>
          <a:endParaRPr lang="de-DE"/>
        </a:p>
      </dgm:t>
    </dgm:pt>
    <dgm:pt modelId="{4EBB34B6-F631-46ED-BE01-9FD0BFA3D2AC}" type="pres">
      <dgm:prSet presAssocID="{91EC59AE-01EB-47F9-A1B1-DD033414F1AB}" presName="sibSpaceThree" presStyleCnt="0"/>
      <dgm:spPr/>
      <dgm:t>
        <a:bodyPr/>
        <a:lstStyle/>
        <a:p>
          <a:endParaRPr lang="de-DE"/>
        </a:p>
      </dgm:t>
    </dgm:pt>
    <dgm:pt modelId="{EB08D689-1B80-482E-91AC-D010B46AD765}" type="pres">
      <dgm:prSet presAssocID="{6EFCEB0D-D205-4B87-9A8D-78346F429C90}" presName="vertThree" presStyleCnt="0"/>
      <dgm:spPr/>
      <dgm:t>
        <a:bodyPr/>
        <a:lstStyle/>
        <a:p>
          <a:endParaRPr lang="de-DE"/>
        </a:p>
      </dgm:t>
    </dgm:pt>
    <dgm:pt modelId="{2E44D333-F247-4302-9109-DD242F55F92F}" type="pres">
      <dgm:prSet presAssocID="{6EFCEB0D-D205-4B87-9A8D-78346F429C90}" presName="txThree" presStyleLbl="node3" presStyleIdx="7" presStyleCnt="8">
        <dgm:presLayoutVars>
          <dgm:chPref val="3"/>
        </dgm:presLayoutVars>
      </dgm:prSet>
      <dgm:spPr/>
      <dgm:t>
        <a:bodyPr/>
        <a:lstStyle/>
        <a:p>
          <a:endParaRPr lang="pt-BR"/>
        </a:p>
      </dgm:t>
    </dgm:pt>
    <dgm:pt modelId="{892E5460-3777-44B3-A0CF-279FA7F31C2F}" type="pres">
      <dgm:prSet presAssocID="{6EFCEB0D-D205-4B87-9A8D-78346F429C90}" presName="horzThree" presStyleCnt="0"/>
      <dgm:spPr/>
      <dgm:t>
        <a:bodyPr/>
        <a:lstStyle/>
        <a:p>
          <a:endParaRPr lang="de-DE"/>
        </a:p>
      </dgm:t>
    </dgm:pt>
  </dgm:ptLst>
  <dgm:cxnLst>
    <dgm:cxn modelId="{A8F85AE3-26D1-4519-8C8D-71C526B88109}" srcId="{A8A43A89-C596-4B38-A128-131BB72E388D}" destId="{4DE69531-EABC-4FD4-A2BF-9D114BFD58BC}" srcOrd="0" destOrd="0" parTransId="{F534B1E9-2F6A-47E1-9FE0-7ED2A5F5D4BB}" sibTransId="{2A1EB80A-1345-4786-97BB-508F00B6607B}"/>
    <dgm:cxn modelId="{8F50ED92-5E35-4D4C-8AA1-95AE1C159D73}" srcId="{2516D120-E3AD-4C8B-98EC-7F47EF1159B8}" destId="{A46A1F0B-3C25-4808-93D4-1E4FA39416E5}" srcOrd="0" destOrd="0" parTransId="{EFE9C36E-A318-44E5-B057-83625B58C0A8}" sibTransId="{F4961B6E-52FC-4EEE-96D7-E78759714634}"/>
    <dgm:cxn modelId="{673296A6-6F8D-46FB-9FF1-1B4EA53E8477}" srcId="{2516D120-E3AD-4C8B-98EC-7F47EF1159B8}" destId="{920858F9-60DF-42FE-8214-706BD9102392}" srcOrd="1" destOrd="0" parTransId="{ECE9DFEC-9A53-4BBB-91C8-A63EBF66860A}" sibTransId="{7C3262A1-F570-4C69-83FF-2D4CED20204E}"/>
    <dgm:cxn modelId="{50B0627F-4D66-480A-A049-B512F6DC2E1C}" type="presOf" srcId="{9BB6CF62-CEEC-4672-92B0-67E4B250EC9A}" destId="{0D0573CD-6FEB-46D4-985A-E98BB9BE5081}" srcOrd="0" destOrd="0" presId="urn:microsoft.com/office/officeart/2005/8/layout/hierarchy4"/>
    <dgm:cxn modelId="{004D6DCB-CD27-4301-A774-7E9266B6D71C}" type="presOf" srcId="{C2769CB0-E166-465A-A754-DDCDBBD5DD88}" destId="{EBD6CE3B-CDFB-4393-ACB9-46764E2DD086}" srcOrd="0" destOrd="0" presId="urn:microsoft.com/office/officeart/2005/8/layout/hierarchy4"/>
    <dgm:cxn modelId="{97978B72-8FF0-4627-A0B0-336785B427AE}" srcId="{BC64C93B-A9FA-463B-9EB7-B34C26F07622}" destId="{CD1675A6-BB56-4991-AF58-30C17476F60D}" srcOrd="0" destOrd="0" parTransId="{ABB22CEE-2340-4882-97D8-3C757D67E9B0}" sibTransId="{DBAD9B73-2E27-4821-8428-F3F6F67E4C75}"/>
    <dgm:cxn modelId="{0F8F0465-43F6-4BD8-8736-43D7F4C06DF9}" srcId="{9BB6CF62-CEEC-4672-92B0-67E4B250EC9A}" destId="{46200B5B-672E-4C53-A6FA-4ED0F424941F}" srcOrd="2" destOrd="0" parTransId="{05F523AB-74CC-49FF-9DF0-30D75613D883}" sibTransId="{91EC59AE-01EB-47F9-A1B1-DD033414F1AB}"/>
    <dgm:cxn modelId="{448ED03C-45F9-4393-9572-B448DAE5A25F}" type="presOf" srcId="{2516D120-E3AD-4C8B-98EC-7F47EF1159B8}" destId="{02DCB9E8-72CC-443E-8C82-F1D1322BFF65}" srcOrd="0" destOrd="0" presId="urn:microsoft.com/office/officeart/2005/8/layout/hierarchy4"/>
    <dgm:cxn modelId="{5E938990-CCAD-4560-9637-061159E9FBB0}" srcId="{9BB6CF62-CEEC-4672-92B0-67E4B250EC9A}" destId="{664EAE2F-0A25-4650-A947-386748DA6861}" srcOrd="1" destOrd="0" parTransId="{584CB84B-B12F-4E1B-BD95-4027CB212B63}" sibTransId="{2A03A773-81ED-406E-B819-E5E166ECE626}"/>
    <dgm:cxn modelId="{DDF9F728-B049-4E1C-A4E6-C6E22C9B75DB}" type="presOf" srcId="{6EFCEB0D-D205-4B87-9A8D-78346F429C90}" destId="{2E44D333-F247-4302-9109-DD242F55F92F}" srcOrd="0" destOrd="0" presId="urn:microsoft.com/office/officeart/2005/8/layout/hierarchy4"/>
    <dgm:cxn modelId="{738D0D91-CA33-4C0E-81BF-24CB6C52DDF5}" type="presOf" srcId="{46200B5B-672E-4C53-A6FA-4ED0F424941F}" destId="{A80DD11D-1013-4DBC-A619-616CE37A8541}" srcOrd="0" destOrd="0" presId="urn:microsoft.com/office/officeart/2005/8/layout/hierarchy4"/>
    <dgm:cxn modelId="{094A0687-6760-49B1-89AF-CD2BA226D05D}" srcId="{4DE69531-EABC-4FD4-A2BF-9D114BFD58BC}" destId="{9BB6CF62-CEEC-4672-92B0-67E4B250EC9A}" srcOrd="2" destOrd="0" parTransId="{98896658-D02F-4840-B2B8-F5449E702929}" sibTransId="{760CAA56-B4E8-4409-A7D7-0206362291CB}"/>
    <dgm:cxn modelId="{FDFC74F4-D19A-4295-B749-8CB14B81AAAD}" srcId="{9BB6CF62-CEEC-4672-92B0-67E4B250EC9A}" destId="{73098B6D-2701-4919-8A1E-C7AFD61E3109}" srcOrd="0" destOrd="0" parTransId="{6C8C9D77-91AC-4867-8E87-F68B9D5DC592}" sibTransId="{20E54A08-9EC8-4458-9CD5-C93724268FD4}"/>
    <dgm:cxn modelId="{5035F3F7-2FA4-495B-A662-BC6BA44D2A06}" srcId="{4DE69531-EABC-4FD4-A2BF-9D114BFD58BC}" destId="{BC64C93B-A9FA-463B-9EB7-B34C26F07622}" srcOrd="0" destOrd="0" parTransId="{2ABF0EA2-F8C4-4611-80BF-35E15ED007B5}" sibTransId="{0853845D-8B89-4CCD-97D0-D4296EBC8A13}"/>
    <dgm:cxn modelId="{3439F721-607D-46ED-AB6F-34E65DF3B021}" type="presOf" srcId="{A46A1F0B-3C25-4808-93D4-1E4FA39416E5}" destId="{E5A8FC13-58A0-4C7B-B607-C5176CF1F7F6}" srcOrd="0" destOrd="0" presId="urn:microsoft.com/office/officeart/2005/8/layout/hierarchy4"/>
    <dgm:cxn modelId="{F1D5FB84-C6F6-4758-AE77-70999CE699E3}" srcId="{BC64C93B-A9FA-463B-9EB7-B34C26F07622}" destId="{C2769CB0-E166-465A-A754-DDCDBBD5DD88}" srcOrd="1" destOrd="0" parTransId="{8E72D6D0-8E28-481F-ACF7-F1A8CCF2DE40}" sibTransId="{C1C7B01A-C0EA-4BA5-8524-86342098256B}"/>
    <dgm:cxn modelId="{6335B487-7965-4A1E-B6DE-EE8A4D512CE0}" type="presOf" srcId="{A8A43A89-C596-4B38-A128-131BB72E388D}" destId="{902F6A62-9EF4-4126-8775-5D315C58A15F}" srcOrd="0" destOrd="0" presId="urn:microsoft.com/office/officeart/2005/8/layout/hierarchy4"/>
    <dgm:cxn modelId="{E3CFC4B2-5E93-4A1F-A0A2-3F921E2A9348}" type="presOf" srcId="{664EAE2F-0A25-4650-A947-386748DA6861}" destId="{0427B927-33CE-4CE3-A3E3-F397A71CE27E}" srcOrd="0" destOrd="0" presId="urn:microsoft.com/office/officeart/2005/8/layout/hierarchy4"/>
    <dgm:cxn modelId="{FFCD1844-880A-4842-BB5E-BECF72976EA2}" type="presOf" srcId="{BC64C93B-A9FA-463B-9EB7-B34C26F07622}" destId="{31EED898-B0B0-400F-A24E-7656AC11DCAD}" srcOrd="0" destOrd="0" presId="urn:microsoft.com/office/officeart/2005/8/layout/hierarchy4"/>
    <dgm:cxn modelId="{490BC55E-7C69-49EF-8302-381AFAA52C8D}" type="presOf" srcId="{73098B6D-2701-4919-8A1E-C7AFD61E3109}" destId="{097777CC-36C3-4297-9581-629D0C338B2D}" srcOrd="0" destOrd="0" presId="urn:microsoft.com/office/officeart/2005/8/layout/hierarchy4"/>
    <dgm:cxn modelId="{185E2967-92AC-42A2-A9EE-0E766F77980D}" srcId="{4DE69531-EABC-4FD4-A2BF-9D114BFD58BC}" destId="{2516D120-E3AD-4C8B-98EC-7F47EF1159B8}" srcOrd="1" destOrd="0" parTransId="{6D0589DD-2F58-4547-9A2A-678477719E24}" sibTransId="{17162767-7399-4B57-B47E-A44A8B2386F7}"/>
    <dgm:cxn modelId="{78C4E00A-EFC9-4752-93FA-126E30CF245B}" type="presOf" srcId="{CD1675A6-BB56-4991-AF58-30C17476F60D}" destId="{5BA28EA9-A1B4-4C87-8FBA-277928C18C82}" srcOrd="0" destOrd="0" presId="urn:microsoft.com/office/officeart/2005/8/layout/hierarchy4"/>
    <dgm:cxn modelId="{12E6A694-9D3E-4B9A-BD49-D9ADFBC7A9C7}" type="presOf" srcId="{920858F9-60DF-42FE-8214-706BD9102392}" destId="{8B84527C-602A-421B-9450-B9070C665776}" srcOrd="0" destOrd="0" presId="urn:microsoft.com/office/officeart/2005/8/layout/hierarchy4"/>
    <dgm:cxn modelId="{AE66B4E3-B316-49F5-9012-01984CE83BB8}" type="presOf" srcId="{4DE69531-EABC-4FD4-A2BF-9D114BFD58BC}" destId="{24D851F6-4112-40BD-AF03-4590B97B63CA}" srcOrd="0" destOrd="0" presId="urn:microsoft.com/office/officeart/2005/8/layout/hierarchy4"/>
    <dgm:cxn modelId="{A32B5EE2-C2C9-4BC5-BB6D-5E0E4E7A8FF6}" srcId="{9BB6CF62-CEEC-4672-92B0-67E4B250EC9A}" destId="{6EFCEB0D-D205-4B87-9A8D-78346F429C90}" srcOrd="3" destOrd="0" parTransId="{650C3505-644B-4BCD-B1BC-9104947FE867}" sibTransId="{F8166999-4268-4FAC-9CBC-9612F4E05BBF}"/>
    <dgm:cxn modelId="{6FB8F609-E845-47DA-A7EE-4DF6A4D8AEBC}" type="presParOf" srcId="{902F6A62-9EF4-4126-8775-5D315C58A15F}" destId="{7B8286D3-427D-4340-95D3-2B90101E6F53}" srcOrd="0" destOrd="0" presId="urn:microsoft.com/office/officeart/2005/8/layout/hierarchy4"/>
    <dgm:cxn modelId="{BBE35DAF-1C9B-4FE5-ACB1-2D7F81D49F86}" type="presParOf" srcId="{7B8286D3-427D-4340-95D3-2B90101E6F53}" destId="{24D851F6-4112-40BD-AF03-4590B97B63CA}" srcOrd="0" destOrd="0" presId="urn:microsoft.com/office/officeart/2005/8/layout/hierarchy4"/>
    <dgm:cxn modelId="{AF37A8F4-C56B-48BA-B688-8ED0EE519578}" type="presParOf" srcId="{7B8286D3-427D-4340-95D3-2B90101E6F53}" destId="{5B3EEC11-5EF8-4152-9820-B8AE4E637C6A}" srcOrd="1" destOrd="0" presId="urn:microsoft.com/office/officeart/2005/8/layout/hierarchy4"/>
    <dgm:cxn modelId="{29772C25-F9B2-48FA-A17C-6800DEAAA7ED}" type="presParOf" srcId="{7B8286D3-427D-4340-95D3-2B90101E6F53}" destId="{1F8ABF67-51E6-49C0-B066-5DDB4188EFE1}" srcOrd="2" destOrd="0" presId="urn:microsoft.com/office/officeart/2005/8/layout/hierarchy4"/>
    <dgm:cxn modelId="{0A36BF3C-3075-4360-A3D4-CAF9D70329E6}" type="presParOf" srcId="{1F8ABF67-51E6-49C0-B066-5DDB4188EFE1}" destId="{BE623B1B-6F57-4A2E-AFCE-F1FB44FFF00E}" srcOrd="0" destOrd="0" presId="urn:microsoft.com/office/officeart/2005/8/layout/hierarchy4"/>
    <dgm:cxn modelId="{1A1233FE-0B89-4B9B-97B3-39F4061D0D80}" type="presParOf" srcId="{BE623B1B-6F57-4A2E-AFCE-F1FB44FFF00E}" destId="{31EED898-B0B0-400F-A24E-7656AC11DCAD}" srcOrd="0" destOrd="0" presId="urn:microsoft.com/office/officeart/2005/8/layout/hierarchy4"/>
    <dgm:cxn modelId="{66448227-A843-49F1-B57A-A13F5FAE7961}" type="presParOf" srcId="{BE623B1B-6F57-4A2E-AFCE-F1FB44FFF00E}" destId="{05B1E270-F866-4DFD-8A50-E8F217111F02}" srcOrd="1" destOrd="0" presId="urn:microsoft.com/office/officeart/2005/8/layout/hierarchy4"/>
    <dgm:cxn modelId="{8103BEBE-F9EF-4B8F-A981-77F7201BD675}" type="presParOf" srcId="{BE623B1B-6F57-4A2E-AFCE-F1FB44FFF00E}" destId="{ED720BD0-0DA7-4B58-8C52-E51BAF78EB1B}" srcOrd="2" destOrd="0" presId="urn:microsoft.com/office/officeart/2005/8/layout/hierarchy4"/>
    <dgm:cxn modelId="{4EF2BA3B-3645-4E9D-987C-8626934A1FE0}" type="presParOf" srcId="{ED720BD0-0DA7-4B58-8C52-E51BAF78EB1B}" destId="{60135409-887E-49A5-BAF1-91B7B67FC82A}" srcOrd="0" destOrd="0" presId="urn:microsoft.com/office/officeart/2005/8/layout/hierarchy4"/>
    <dgm:cxn modelId="{AE9BA338-4DE4-4EDC-86DB-B28BCE8D8493}" type="presParOf" srcId="{60135409-887E-49A5-BAF1-91B7B67FC82A}" destId="{5BA28EA9-A1B4-4C87-8FBA-277928C18C82}" srcOrd="0" destOrd="0" presId="urn:microsoft.com/office/officeart/2005/8/layout/hierarchy4"/>
    <dgm:cxn modelId="{7A8C3ADE-0EF5-4C63-9EF4-BCA39489DFB8}" type="presParOf" srcId="{60135409-887E-49A5-BAF1-91B7B67FC82A}" destId="{7D1B72D2-DFF2-4994-90E1-B3ED2C04FEB0}" srcOrd="1" destOrd="0" presId="urn:microsoft.com/office/officeart/2005/8/layout/hierarchy4"/>
    <dgm:cxn modelId="{A235F3A3-F3E3-4A5F-B8DC-1EFCDAC5953F}" type="presParOf" srcId="{ED720BD0-0DA7-4B58-8C52-E51BAF78EB1B}" destId="{DBC89E46-3247-47A8-9915-7DC770F374A0}" srcOrd="1" destOrd="0" presId="urn:microsoft.com/office/officeart/2005/8/layout/hierarchy4"/>
    <dgm:cxn modelId="{7F163793-1E89-4510-99D1-5AD8DCE1CB76}" type="presParOf" srcId="{ED720BD0-0DA7-4B58-8C52-E51BAF78EB1B}" destId="{779ACF4F-1843-48E9-9154-673D90F4A5AC}" srcOrd="2" destOrd="0" presId="urn:microsoft.com/office/officeart/2005/8/layout/hierarchy4"/>
    <dgm:cxn modelId="{80BCC424-8415-4FCE-9B02-344F42247172}" type="presParOf" srcId="{779ACF4F-1843-48E9-9154-673D90F4A5AC}" destId="{EBD6CE3B-CDFB-4393-ACB9-46764E2DD086}" srcOrd="0" destOrd="0" presId="urn:microsoft.com/office/officeart/2005/8/layout/hierarchy4"/>
    <dgm:cxn modelId="{12596E99-51DE-41FB-BB1F-EB494D526C8C}" type="presParOf" srcId="{779ACF4F-1843-48E9-9154-673D90F4A5AC}" destId="{E84B054B-6EC7-44E5-B545-C6EF7FC699EC}" srcOrd="1" destOrd="0" presId="urn:microsoft.com/office/officeart/2005/8/layout/hierarchy4"/>
    <dgm:cxn modelId="{35E1E565-2D06-4D64-9F11-C4DE65209008}" type="presParOf" srcId="{1F8ABF67-51E6-49C0-B066-5DDB4188EFE1}" destId="{91EFE9D2-452F-4A50-B9D8-C9F02AACA420}" srcOrd="1" destOrd="0" presId="urn:microsoft.com/office/officeart/2005/8/layout/hierarchy4"/>
    <dgm:cxn modelId="{889F8FE0-084A-4C73-9C8A-A25C9E59F7A9}" type="presParOf" srcId="{1F8ABF67-51E6-49C0-B066-5DDB4188EFE1}" destId="{35A97455-AAA2-45B4-A3D3-95A044D6B548}" srcOrd="2" destOrd="0" presId="urn:microsoft.com/office/officeart/2005/8/layout/hierarchy4"/>
    <dgm:cxn modelId="{8946E058-874E-425D-841F-BDF1AD11CB4F}" type="presParOf" srcId="{35A97455-AAA2-45B4-A3D3-95A044D6B548}" destId="{02DCB9E8-72CC-443E-8C82-F1D1322BFF65}" srcOrd="0" destOrd="0" presId="urn:microsoft.com/office/officeart/2005/8/layout/hierarchy4"/>
    <dgm:cxn modelId="{13479A23-D2CF-4210-9303-B7C86DE08B98}" type="presParOf" srcId="{35A97455-AAA2-45B4-A3D3-95A044D6B548}" destId="{853D0C96-2735-4432-8FDF-E114F3DD0F8D}" srcOrd="1" destOrd="0" presId="urn:microsoft.com/office/officeart/2005/8/layout/hierarchy4"/>
    <dgm:cxn modelId="{1C11D6A3-327D-4FC3-848C-B741FEC6C77D}" type="presParOf" srcId="{35A97455-AAA2-45B4-A3D3-95A044D6B548}" destId="{7168B576-ACC7-4FB1-AA06-FB4E2CC89C1F}" srcOrd="2" destOrd="0" presId="urn:microsoft.com/office/officeart/2005/8/layout/hierarchy4"/>
    <dgm:cxn modelId="{64F5D987-9C1C-4344-B6CB-25DAB997F2DD}" type="presParOf" srcId="{7168B576-ACC7-4FB1-AA06-FB4E2CC89C1F}" destId="{07E4378C-A545-47CB-9DA1-F201756E257E}" srcOrd="0" destOrd="0" presId="urn:microsoft.com/office/officeart/2005/8/layout/hierarchy4"/>
    <dgm:cxn modelId="{4A041CE2-9A4B-455E-B3A8-4F175FA4E3A6}" type="presParOf" srcId="{07E4378C-A545-47CB-9DA1-F201756E257E}" destId="{E5A8FC13-58A0-4C7B-B607-C5176CF1F7F6}" srcOrd="0" destOrd="0" presId="urn:microsoft.com/office/officeart/2005/8/layout/hierarchy4"/>
    <dgm:cxn modelId="{9369A30E-5C6A-4438-8E40-9B5CFB8A512D}" type="presParOf" srcId="{07E4378C-A545-47CB-9DA1-F201756E257E}" destId="{365208D7-7179-4F7B-8131-18BFBE17780C}" srcOrd="1" destOrd="0" presId="urn:microsoft.com/office/officeart/2005/8/layout/hierarchy4"/>
    <dgm:cxn modelId="{560B9187-49DE-41AD-AAC0-4E671FE23406}" type="presParOf" srcId="{7168B576-ACC7-4FB1-AA06-FB4E2CC89C1F}" destId="{732083E2-AA70-4B94-8512-F8437BBD0A92}" srcOrd="1" destOrd="0" presId="urn:microsoft.com/office/officeart/2005/8/layout/hierarchy4"/>
    <dgm:cxn modelId="{FAFCDC9F-EF7D-4649-9D26-A5899DFFF83D}" type="presParOf" srcId="{7168B576-ACC7-4FB1-AA06-FB4E2CC89C1F}" destId="{1BC7785D-400C-40F3-B9B3-0BBEF1F7F3B8}" srcOrd="2" destOrd="0" presId="urn:microsoft.com/office/officeart/2005/8/layout/hierarchy4"/>
    <dgm:cxn modelId="{B8CD2AC4-2A06-4F89-AC66-F1C2D550D521}" type="presParOf" srcId="{1BC7785D-400C-40F3-B9B3-0BBEF1F7F3B8}" destId="{8B84527C-602A-421B-9450-B9070C665776}" srcOrd="0" destOrd="0" presId="urn:microsoft.com/office/officeart/2005/8/layout/hierarchy4"/>
    <dgm:cxn modelId="{06F37E60-D0D1-4FE7-A522-AFAA9FEE9E59}" type="presParOf" srcId="{1BC7785D-400C-40F3-B9B3-0BBEF1F7F3B8}" destId="{428993DB-22D8-4E1F-A3D8-BE346074C1DC}" srcOrd="1" destOrd="0" presId="urn:microsoft.com/office/officeart/2005/8/layout/hierarchy4"/>
    <dgm:cxn modelId="{8C6BFBE7-3EC4-4A5D-8468-BCD9B41306D0}" type="presParOf" srcId="{1F8ABF67-51E6-49C0-B066-5DDB4188EFE1}" destId="{E3B0A1F4-A6BD-487F-A6A2-3447DE0C6014}" srcOrd="3" destOrd="0" presId="urn:microsoft.com/office/officeart/2005/8/layout/hierarchy4"/>
    <dgm:cxn modelId="{F0FEBC6E-25B7-445C-B176-25607E13436E}" type="presParOf" srcId="{1F8ABF67-51E6-49C0-B066-5DDB4188EFE1}" destId="{0F96EF4E-8D58-4355-BE2E-8E1A4E392D6D}" srcOrd="4" destOrd="0" presId="urn:microsoft.com/office/officeart/2005/8/layout/hierarchy4"/>
    <dgm:cxn modelId="{6D3740EA-A1ED-49EA-B2DD-13EC93F8D1C1}" type="presParOf" srcId="{0F96EF4E-8D58-4355-BE2E-8E1A4E392D6D}" destId="{0D0573CD-6FEB-46D4-985A-E98BB9BE5081}" srcOrd="0" destOrd="0" presId="urn:microsoft.com/office/officeart/2005/8/layout/hierarchy4"/>
    <dgm:cxn modelId="{7924A5E9-4DB7-4C00-84F7-C923FD5733AF}" type="presParOf" srcId="{0F96EF4E-8D58-4355-BE2E-8E1A4E392D6D}" destId="{DF221770-4282-41A6-A186-20D61BA7780E}" srcOrd="1" destOrd="0" presId="urn:microsoft.com/office/officeart/2005/8/layout/hierarchy4"/>
    <dgm:cxn modelId="{350B1729-1416-48B9-B703-4036971849F4}" type="presParOf" srcId="{0F96EF4E-8D58-4355-BE2E-8E1A4E392D6D}" destId="{119C3522-D2CB-4C8F-84F2-846393C35300}" srcOrd="2" destOrd="0" presId="urn:microsoft.com/office/officeart/2005/8/layout/hierarchy4"/>
    <dgm:cxn modelId="{D104DE6F-1AB7-4A17-867F-25439F93CFEC}" type="presParOf" srcId="{119C3522-D2CB-4C8F-84F2-846393C35300}" destId="{7BA11F1E-4DEF-4441-8B68-48068176A66F}" srcOrd="0" destOrd="0" presId="urn:microsoft.com/office/officeart/2005/8/layout/hierarchy4"/>
    <dgm:cxn modelId="{6E5FB03F-2154-47CA-8CE3-7B03E516EF3A}" type="presParOf" srcId="{7BA11F1E-4DEF-4441-8B68-48068176A66F}" destId="{097777CC-36C3-4297-9581-629D0C338B2D}" srcOrd="0" destOrd="0" presId="urn:microsoft.com/office/officeart/2005/8/layout/hierarchy4"/>
    <dgm:cxn modelId="{5A2143C5-BAF8-4B44-A009-7010EC9FD9BB}" type="presParOf" srcId="{7BA11F1E-4DEF-4441-8B68-48068176A66F}" destId="{1A409E06-2988-4A77-B885-5DFD9FC407B5}" srcOrd="1" destOrd="0" presId="urn:microsoft.com/office/officeart/2005/8/layout/hierarchy4"/>
    <dgm:cxn modelId="{3B504478-490A-4C31-B07C-B9BA3EEB86C1}" type="presParOf" srcId="{119C3522-D2CB-4C8F-84F2-846393C35300}" destId="{AAC06A88-AD1C-4D72-9480-66369E828C4A}" srcOrd="1" destOrd="0" presId="urn:microsoft.com/office/officeart/2005/8/layout/hierarchy4"/>
    <dgm:cxn modelId="{05FFB00A-9776-435A-AF85-0DF6963DDA72}" type="presParOf" srcId="{119C3522-D2CB-4C8F-84F2-846393C35300}" destId="{FF8A0D19-CFE3-4C1C-B213-A83070C7F5FF}" srcOrd="2" destOrd="0" presId="urn:microsoft.com/office/officeart/2005/8/layout/hierarchy4"/>
    <dgm:cxn modelId="{34176145-A191-4A2B-9DA0-CFE1E2FCA3BA}" type="presParOf" srcId="{FF8A0D19-CFE3-4C1C-B213-A83070C7F5FF}" destId="{0427B927-33CE-4CE3-A3E3-F397A71CE27E}" srcOrd="0" destOrd="0" presId="urn:microsoft.com/office/officeart/2005/8/layout/hierarchy4"/>
    <dgm:cxn modelId="{D8BD87F0-3149-44CF-8C96-21B37A3C4B09}" type="presParOf" srcId="{FF8A0D19-CFE3-4C1C-B213-A83070C7F5FF}" destId="{990783B3-E7FC-4A54-B042-D3BE375D8BE8}" srcOrd="1" destOrd="0" presId="urn:microsoft.com/office/officeart/2005/8/layout/hierarchy4"/>
    <dgm:cxn modelId="{63A41A5F-3B88-4E3D-A5BD-5A2173D82931}" type="presParOf" srcId="{119C3522-D2CB-4C8F-84F2-846393C35300}" destId="{E428810C-143B-4E39-A70D-809A8E343B5F}" srcOrd="3" destOrd="0" presId="urn:microsoft.com/office/officeart/2005/8/layout/hierarchy4"/>
    <dgm:cxn modelId="{5AA3265C-2DFE-434F-B638-E77FAF557157}" type="presParOf" srcId="{119C3522-D2CB-4C8F-84F2-846393C35300}" destId="{034534AA-8825-4CF0-B03C-32A583725ADC}" srcOrd="4" destOrd="0" presId="urn:microsoft.com/office/officeart/2005/8/layout/hierarchy4"/>
    <dgm:cxn modelId="{5BFD3974-FD7A-4914-8E82-576E22E22793}" type="presParOf" srcId="{034534AA-8825-4CF0-B03C-32A583725ADC}" destId="{A80DD11D-1013-4DBC-A619-616CE37A8541}" srcOrd="0" destOrd="0" presId="urn:microsoft.com/office/officeart/2005/8/layout/hierarchy4"/>
    <dgm:cxn modelId="{F12E4AE3-8BAF-4755-88FA-C06BF31A869E}" type="presParOf" srcId="{034534AA-8825-4CF0-B03C-32A583725ADC}" destId="{746F89F4-BC64-49E7-8B18-0A28618FBFDC}" srcOrd="1" destOrd="0" presId="urn:microsoft.com/office/officeart/2005/8/layout/hierarchy4"/>
    <dgm:cxn modelId="{8B3BF5DF-4CDF-4D76-AAA2-71194E15B130}" type="presParOf" srcId="{119C3522-D2CB-4C8F-84F2-846393C35300}" destId="{4EBB34B6-F631-46ED-BE01-9FD0BFA3D2AC}" srcOrd="5" destOrd="0" presId="urn:microsoft.com/office/officeart/2005/8/layout/hierarchy4"/>
    <dgm:cxn modelId="{556F61C2-5341-4A07-B271-4CC65F8252F1}" type="presParOf" srcId="{119C3522-D2CB-4C8F-84F2-846393C35300}" destId="{EB08D689-1B80-482E-91AC-D010B46AD765}" srcOrd="6" destOrd="0" presId="urn:microsoft.com/office/officeart/2005/8/layout/hierarchy4"/>
    <dgm:cxn modelId="{9C542489-3DE1-4214-BED0-EA86A1939FAE}" type="presParOf" srcId="{EB08D689-1B80-482E-91AC-D010B46AD765}" destId="{2E44D333-F247-4302-9109-DD242F55F92F}" srcOrd="0" destOrd="0" presId="urn:microsoft.com/office/officeart/2005/8/layout/hierarchy4"/>
    <dgm:cxn modelId="{EEDE76C5-A279-4AB4-B364-76A4AF535309}" type="presParOf" srcId="{EB08D689-1B80-482E-91AC-D010B46AD765}" destId="{892E5460-3777-44B3-A0CF-279FA7F31C2F}"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19436DB1-1FD9-4B71-A472-E89DB6DFF775}" type="doc">
      <dgm:prSet loTypeId="urn:microsoft.com/office/officeart/2008/layout/HorizontalMultiLevelHierarchy" loCatId="hierarchy" qsTypeId="urn:microsoft.com/office/officeart/2005/8/quickstyle/simple3" qsCatId="simple" csTypeId="urn:microsoft.com/office/officeart/2005/8/colors/accent1_2" csCatId="accent1" phldr="1"/>
      <dgm:spPr/>
      <dgm:t>
        <a:bodyPr/>
        <a:lstStyle/>
        <a:p>
          <a:endParaRPr lang="pt-BR"/>
        </a:p>
      </dgm:t>
    </dgm:pt>
    <dgm:pt modelId="{8D2CA474-0AF4-4316-B140-B4225F605147}">
      <dgm:prSet phldrT="[Texto]"/>
      <dgm:spPr>
        <a:solidFill>
          <a:schemeClr val="accent1">
            <a:lumMod val="20000"/>
            <a:lumOff val="80000"/>
          </a:schemeClr>
        </a:solidFill>
        <a:ln>
          <a:solidFill>
            <a:schemeClr val="accent1">
              <a:lumMod val="20000"/>
              <a:lumOff val="80000"/>
            </a:schemeClr>
          </a:solidFill>
        </a:ln>
      </dgm:spPr>
      <dgm:t>
        <a:bodyPr/>
        <a:lstStyle/>
        <a:p>
          <a:r>
            <a:rPr lang="pt-BR" dirty="0"/>
            <a:t>Coordenador</a:t>
          </a:r>
        </a:p>
      </dgm:t>
    </dgm:pt>
    <dgm:pt modelId="{9F20F78D-D74C-463A-A55F-EBFF217365BE}" type="parTrans" cxnId="{3A7642E3-7684-4874-8333-B6EB0D668505}">
      <dgm:prSet/>
      <dgm:spPr/>
      <dgm:t>
        <a:bodyPr/>
        <a:lstStyle/>
        <a:p>
          <a:endParaRPr lang="pt-BR"/>
        </a:p>
      </dgm:t>
    </dgm:pt>
    <dgm:pt modelId="{9A6DEB1A-CC06-462D-B8C7-C34911CA3066}" type="sibTrans" cxnId="{3A7642E3-7684-4874-8333-B6EB0D668505}">
      <dgm:prSet/>
      <dgm:spPr/>
      <dgm:t>
        <a:bodyPr/>
        <a:lstStyle/>
        <a:p>
          <a:endParaRPr lang="pt-BR"/>
        </a:p>
      </dgm:t>
    </dgm:pt>
    <dgm:pt modelId="{95B07EE0-1558-4F44-A356-D542E732D511}">
      <dgm:prSet phldrT="[Texto]"/>
      <dgm:spPr>
        <a:solidFill>
          <a:schemeClr val="accent1">
            <a:lumMod val="20000"/>
            <a:lumOff val="80000"/>
          </a:schemeClr>
        </a:solidFill>
        <a:ln>
          <a:solidFill>
            <a:schemeClr val="accent1">
              <a:lumMod val="20000"/>
              <a:lumOff val="80000"/>
            </a:schemeClr>
          </a:solidFill>
        </a:ln>
      </dgm:spPr>
      <dgm:t>
        <a:bodyPr/>
        <a:lstStyle/>
        <a:p>
          <a:r>
            <a:rPr lang="pt-BR" dirty="0"/>
            <a:t>Assistente Administrativo</a:t>
          </a:r>
        </a:p>
      </dgm:t>
    </dgm:pt>
    <dgm:pt modelId="{9AB523B4-3EE0-4D16-88F0-187C72DD04A4}" type="parTrans" cxnId="{30631694-11DB-46DF-83BC-C0E554909587}">
      <dgm:prSet/>
      <dgm:spPr/>
      <dgm:t>
        <a:bodyPr/>
        <a:lstStyle/>
        <a:p>
          <a:endParaRPr lang="pt-BR"/>
        </a:p>
      </dgm:t>
    </dgm:pt>
    <dgm:pt modelId="{942288D1-C045-49B8-820A-CAFE931D4720}" type="sibTrans" cxnId="{30631694-11DB-46DF-83BC-C0E554909587}">
      <dgm:prSet/>
      <dgm:spPr/>
      <dgm:t>
        <a:bodyPr/>
        <a:lstStyle/>
        <a:p>
          <a:endParaRPr lang="pt-BR"/>
        </a:p>
      </dgm:t>
    </dgm:pt>
    <dgm:pt modelId="{FCE65E01-AB18-4C8E-A7B8-DBE599C0140A}">
      <dgm:prSet phldrT="[Texto]"/>
      <dgm:spPr>
        <a:solidFill>
          <a:schemeClr val="accent1">
            <a:lumMod val="20000"/>
            <a:lumOff val="80000"/>
          </a:schemeClr>
        </a:solidFill>
        <a:ln>
          <a:solidFill>
            <a:schemeClr val="accent1">
              <a:lumMod val="20000"/>
              <a:lumOff val="80000"/>
            </a:schemeClr>
          </a:solidFill>
        </a:ln>
      </dgm:spPr>
      <dgm:t>
        <a:bodyPr/>
        <a:lstStyle/>
        <a:p>
          <a:r>
            <a:rPr lang="pt-BR" dirty="0" smtClean="0"/>
            <a:t>Técnico de Laboratório</a:t>
          </a:r>
          <a:endParaRPr lang="pt-BR" dirty="0"/>
        </a:p>
      </dgm:t>
    </dgm:pt>
    <dgm:pt modelId="{C0B93468-F25E-4B48-BEF6-9E9B7B45BA01}" type="parTrans" cxnId="{12BCA0D8-7202-42AD-AD94-A1108FDAC95B}">
      <dgm:prSet/>
      <dgm:spPr/>
      <dgm:t>
        <a:bodyPr/>
        <a:lstStyle/>
        <a:p>
          <a:endParaRPr lang="pt-BR"/>
        </a:p>
      </dgm:t>
    </dgm:pt>
    <dgm:pt modelId="{93DF6AF1-5E31-4869-BC5B-867FF1A3659A}" type="sibTrans" cxnId="{12BCA0D8-7202-42AD-AD94-A1108FDAC95B}">
      <dgm:prSet/>
      <dgm:spPr/>
      <dgm:t>
        <a:bodyPr/>
        <a:lstStyle/>
        <a:p>
          <a:endParaRPr lang="pt-BR"/>
        </a:p>
      </dgm:t>
    </dgm:pt>
    <dgm:pt modelId="{DFED6AF5-8EA7-4C5A-9FCF-16B20AF382C9}">
      <dgm:prSet phldrT="[Texto]" custT="1"/>
      <dgm:spPr>
        <a:noFill/>
      </dgm:spPr>
      <dgm:t>
        <a:bodyPr/>
        <a:lstStyle/>
        <a:p>
          <a:endParaRPr lang="pt-BR" sz="3000" dirty="0"/>
        </a:p>
      </dgm:t>
    </dgm:pt>
    <dgm:pt modelId="{3D25683F-AF39-466D-8E5A-7AF69E156C96}" type="sibTrans" cxnId="{9D7A8E76-BEE3-4D79-9011-00524195F932}">
      <dgm:prSet/>
      <dgm:spPr/>
      <dgm:t>
        <a:bodyPr/>
        <a:lstStyle/>
        <a:p>
          <a:endParaRPr lang="pt-BR"/>
        </a:p>
      </dgm:t>
    </dgm:pt>
    <dgm:pt modelId="{387873F9-EE17-48DF-A5B3-16216D574BE1}" type="parTrans" cxnId="{9D7A8E76-BEE3-4D79-9011-00524195F932}">
      <dgm:prSet/>
      <dgm:spPr/>
      <dgm:t>
        <a:bodyPr/>
        <a:lstStyle/>
        <a:p>
          <a:endParaRPr lang="pt-BR"/>
        </a:p>
      </dgm:t>
    </dgm:pt>
    <dgm:pt modelId="{FD1EC15F-EB5C-4542-970F-20B86CA471E2}" type="pres">
      <dgm:prSet presAssocID="{19436DB1-1FD9-4B71-A472-E89DB6DFF775}" presName="Name0" presStyleCnt="0">
        <dgm:presLayoutVars>
          <dgm:chPref val="1"/>
          <dgm:dir/>
          <dgm:animOne val="branch"/>
          <dgm:animLvl val="lvl"/>
          <dgm:resizeHandles val="exact"/>
        </dgm:presLayoutVars>
      </dgm:prSet>
      <dgm:spPr/>
      <dgm:t>
        <a:bodyPr/>
        <a:lstStyle/>
        <a:p>
          <a:endParaRPr lang="pt-BR"/>
        </a:p>
      </dgm:t>
    </dgm:pt>
    <dgm:pt modelId="{D3A1D090-0D07-4881-B4DB-DE91D564631E}" type="pres">
      <dgm:prSet presAssocID="{DFED6AF5-8EA7-4C5A-9FCF-16B20AF382C9}" presName="root1" presStyleCnt="0"/>
      <dgm:spPr/>
      <dgm:t>
        <a:bodyPr/>
        <a:lstStyle/>
        <a:p>
          <a:endParaRPr lang="pt-BR"/>
        </a:p>
      </dgm:t>
    </dgm:pt>
    <dgm:pt modelId="{E2836DD0-13B2-410E-854D-B1D17EC33D8A}" type="pres">
      <dgm:prSet presAssocID="{DFED6AF5-8EA7-4C5A-9FCF-16B20AF382C9}" presName="LevelOneTextNode" presStyleLbl="node0" presStyleIdx="0" presStyleCnt="1" custAng="5400000" custScaleX="339858" custScaleY="79195" custLinFactNeighborY="2073">
        <dgm:presLayoutVars>
          <dgm:chPref val="3"/>
        </dgm:presLayoutVars>
      </dgm:prSet>
      <dgm:spPr/>
      <dgm:t>
        <a:bodyPr/>
        <a:lstStyle/>
        <a:p>
          <a:endParaRPr lang="pt-BR"/>
        </a:p>
      </dgm:t>
    </dgm:pt>
    <dgm:pt modelId="{7FB36290-CDF4-404E-A85F-278600608341}" type="pres">
      <dgm:prSet presAssocID="{DFED6AF5-8EA7-4C5A-9FCF-16B20AF382C9}" presName="level2hierChild" presStyleCnt="0"/>
      <dgm:spPr/>
      <dgm:t>
        <a:bodyPr/>
        <a:lstStyle/>
        <a:p>
          <a:endParaRPr lang="pt-BR"/>
        </a:p>
      </dgm:t>
    </dgm:pt>
    <dgm:pt modelId="{E3A88CDD-8D80-473E-86B2-66ED89ABA25B}" type="pres">
      <dgm:prSet presAssocID="{9F20F78D-D74C-463A-A55F-EBFF217365BE}" presName="conn2-1" presStyleLbl="parChTrans1D2" presStyleIdx="0" presStyleCnt="3"/>
      <dgm:spPr/>
      <dgm:t>
        <a:bodyPr/>
        <a:lstStyle/>
        <a:p>
          <a:endParaRPr lang="pt-BR"/>
        </a:p>
      </dgm:t>
    </dgm:pt>
    <dgm:pt modelId="{CDC6098F-9E27-4BD6-9E46-1335B999A4AB}" type="pres">
      <dgm:prSet presAssocID="{9F20F78D-D74C-463A-A55F-EBFF217365BE}" presName="connTx" presStyleLbl="parChTrans1D2" presStyleIdx="0" presStyleCnt="3"/>
      <dgm:spPr/>
      <dgm:t>
        <a:bodyPr/>
        <a:lstStyle/>
        <a:p>
          <a:endParaRPr lang="pt-BR"/>
        </a:p>
      </dgm:t>
    </dgm:pt>
    <dgm:pt modelId="{21B38969-9AE1-4E9E-BDCF-F64FB1EB5C85}" type="pres">
      <dgm:prSet presAssocID="{8D2CA474-0AF4-4316-B140-B4225F605147}" presName="root2" presStyleCnt="0"/>
      <dgm:spPr/>
      <dgm:t>
        <a:bodyPr/>
        <a:lstStyle/>
        <a:p>
          <a:endParaRPr lang="pt-BR"/>
        </a:p>
      </dgm:t>
    </dgm:pt>
    <dgm:pt modelId="{859C1111-5A14-4FCB-B539-38FCE6E705A9}" type="pres">
      <dgm:prSet presAssocID="{8D2CA474-0AF4-4316-B140-B4225F605147}" presName="LevelTwoTextNode" presStyleLbl="node2" presStyleIdx="0" presStyleCnt="3" custLinFactNeighborX="40614">
        <dgm:presLayoutVars>
          <dgm:chPref val="3"/>
        </dgm:presLayoutVars>
      </dgm:prSet>
      <dgm:spPr/>
      <dgm:t>
        <a:bodyPr/>
        <a:lstStyle/>
        <a:p>
          <a:endParaRPr lang="pt-BR"/>
        </a:p>
      </dgm:t>
    </dgm:pt>
    <dgm:pt modelId="{9CF98E90-0A9F-44CF-9BFE-501CD10B14EE}" type="pres">
      <dgm:prSet presAssocID="{8D2CA474-0AF4-4316-B140-B4225F605147}" presName="level3hierChild" presStyleCnt="0"/>
      <dgm:spPr/>
      <dgm:t>
        <a:bodyPr/>
        <a:lstStyle/>
        <a:p>
          <a:endParaRPr lang="pt-BR"/>
        </a:p>
      </dgm:t>
    </dgm:pt>
    <dgm:pt modelId="{B1B0A1F8-C301-490C-AEFB-C1F643F26380}" type="pres">
      <dgm:prSet presAssocID="{9AB523B4-3EE0-4D16-88F0-187C72DD04A4}" presName="conn2-1" presStyleLbl="parChTrans1D2" presStyleIdx="1" presStyleCnt="3"/>
      <dgm:spPr/>
      <dgm:t>
        <a:bodyPr/>
        <a:lstStyle/>
        <a:p>
          <a:endParaRPr lang="pt-BR"/>
        </a:p>
      </dgm:t>
    </dgm:pt>
    <dgm:pt modelId="{1FDCBDBD-F22D-4F32-A75D-EC59F03B0E83}" type="pres">
      <dgm:prSet presAssocID="{9AB523B4-3EE0-4D16-88F0-187C72DD04A4}" presName="connTx" presStyleLbl="parChTrans1D2" presStyleIdx="1" presStyleCnt="3"/>
      <dgm:spPr/>
      <dgm:t>
        <a:bodyPr/>
        <a:lstStyle/>
        <a:p>
          <a:endParaRPr lang="pt-BR"/>
        </a:p>
      </dgm:t>
    </dgm:pt>
    <dgm:pt modelId="{E9FA0A68-3339-482E-A3EE-DA008B42BD16}" type="pres">
      <dgm:prSet presAssocID="{95B07EE0-1558-4F44-A356-D542E732D511}" presName="root2" presStyleCnt="0"/>
      <dgm:spPr/>
      <dgm:t>
        <a:bodyPr/>
        <a:lstStyle/>
        <a:p>
          <a:endParaRPr lang="pt-BR"/>
        </a:p>
      </dgm:t>
    </dgm:pt>
    <dgm:pt modelId="{A9760F1B-AF9B-44AF-A92D-E6EB1B213D0E}" type="pres">
      <dgm:prSet presAssocID="{95B07EE0-1558-4F44-A356-D542E732D511}" presName="LevelTwoTextNode" presStyleLbl="node2" presStyleIdx="1" presStyleCnt="3">
        <dgm:presLayoutVars>
          <dgm:chPref val="3"/>
        </dgm:presLayoutVars>
      </dgm:prSet>
      <dgm:spPr/>
      <dgm:t>
        <a:bodyPr/>
        <a:lstStyle/>
        <a:p>
          <a:endParaRPr lang="pt-BR"/>
        </a:p>
      </dgm:t>
    </dgm:pt>
    <dgm:pt modelId="{39E36D42-DC4A-4FBF-8AAB-288624ACBF06}" type="pres">
      <dgm:prSet presAssocID="{95B07EE0-1558-4F44-A356-D542E732D511}" presName="level3hierChild" presStyleCnt="0"/>
      <dgm:spPr/>
      <dgm:t>
        <a:bodyPr/>
        <a:lstStyle/>
        <a:p>
          <a:endParaRPr lang="pt-BR"/>
        </a:p>
      </dgm:t>
    </dgm:pt>
    <dgm:pt modelId="{5EBE956A-69C9-43C3-A161-CFFE8F9CB431}" type="pres">
      <dgm:prSet presAssocID="{C0B93468-F25E-4B48-BEF6-9E9B7B45BA01}" presName="conn2-1" presStyleLbl="parChTrans1D2" presStyleIdx="2" presStyleCnt="3"/>
      <dgm:spPr/>
      <dgm:t>
        <a:bodyPr/>
        <a:lstStyle/>
        <a:p>
          <a:endParaRPr lang="pt-BR"/>
        </a:p>
      </dgm:t>
    </dgm:pt>
    <dgm:pt modelId="{C6BEC5B7-717A-4DED-A70B-B9E96AD2D15E}" type="pres">
      <dgm:prSet presAssocID="{C0B93468-F25E-4B48-BEF6-9E9B7B45BA01}" presName="connTx" presStyleLbl="parChTrans1D2" presStyleIdx="2" presStyleCnt="3"/>
      <dgm:spPr/>
      <dgm:t>
        <a:bodyPr/>
        <a:lstStyle/>
        <a:p>
          <a:endParaRPr lang="pt-BR"/>
        </a:p>
      </dgm:t>
    </dgm:pt>
    <dgm:pt modelId="{85181A30-CC56-4246-8D39-08B46E00A470}" type="pres">
      <dgm:prSet presAssocID="{FCE65E01-AB18-4C8E-A7B8-DBE599C0140A}" presName="root2" presStyleCnt="0"/>
      <dgm:spPr/>
      <dgm:t>
        <a:bodyPr/>
        <a:lstStyle/>
        <a:p>
          <a:endParaRPr lang="pt-BR"/>
        </a:p>
      </dgm:t>
    </dgm:pt>
    <dgm:pt modelId="{C2BCC6D8-0EF4-4C52-8E49-7495E77B6B87}" type="pres">
      <dgm:prSet presAssocID="{FCE65E01-AB18-4C8E-A7B8-DBE599C0140A}" presName="LevelTwoTextNode" presStyleLbl="node2" presStyleIdx="2" presStyleCnt="3">
        <dgm:presLayoutVars>
          <dgm:chPref val="3"/>
        </dgm:presLayoutVars>
      </dgm:prSet>
      <dgm:spPr/>
      <dgm:t>
        <a:bodyPr/>
        <a:lstStyle/>
        <a:p>
          <a:endParaRPr lang="pt-BR"/>
        </a:p>
      </dgm:t>
    </dgm:pt>
    <dgm:pt modelId="{8262DA68-354F-494B-B297-233FD9BCF175}" type="pres">
      <dgm:prSet presAssocID="{FCE65E01-AB18-4C8E-A7B8-DBE599C0140A}" presName="level3hierChild" presStyleCnt="0"/>
      <dgm:spPr/>
      <dgm:t>
        <a:bodyPr/>
        <a:lstStyle/>
        <a:p>
          <a:endParaRPr lang="pt-BR"/>
        </a:p>
      </dgm:t>
    </dgm:pt>
  </dgm:ptLst>
  <dgm:cxnLst>
    <dgm:cxn modelId="{2821CA79-3C33-45F8-B655-0E072646A0B7}" type="presOf" srcId="{8D2CA474-0AF4-4316-B140-B4225F605147}" destId="{859C1111-5A14-4FCB-B539-38FCE6E705A9}" srcOrd="0" destOrd="0" presId="urn:microsoft.com/office/officeart/2008/layout/HorizontalMultiLevelHierarchy"/>
    <dgm:cxn modelId="{253ED127-8929-48CC-8B6D-946D3CCAE2B6}" type="presOf" srcId="{9F20F78D-D74C-463A-A55F-EBFF217365BE}" destId="{CDC6098F-9E27-4BD6-9E46-1335B999A4AB}" srcOrd="1" destOrd="0" presId="urn:microsoft.com/office/officeart/2008/layout/HorizontalMultiLevelHierarchy"/>
    <dgm:cxn modelId="{9D7A8E76-BEE3-4D79-9011-00524195F932}" srcId="{19436DB1-1FD9-4B71-A472-E89DB6DFF775}" destId="{DFED6AF5-8EA7-4C5A-9FCF-16B20AF382C9}" srcOrd="0" destOrd="0" parTransId="{387873F9-EE17-48DF-A5B3-16216D574BE1}" sibTransId="{3D25683F-AF39-466D-8E5A-7AF69E156C96}"/>
    <dgm:cxn modelId="{CF79D86F-6FE0-49CE-9193-04C0D43E9AFB}" type="presOf" srcId="{DFED6AF5-8EA7-4C5A-9FCF-16B20AF382C9}" destId="{E2836DD0-13B2-410E-854D-B1D17EC33D8A}" srcOrd="0" destOrd="0" presId="urn:microsoft.com/office/officeart/2008/layout/HorizontalMultiLevelHierarchy"/>
    <dgm:cxn modelId="{271C62F0-9E0D-4F2F-A6AF-1B6F910F8578}" type="presOf" srcId="{95B07EE0-1558-4F44-A356-D542E732D511}" destId="{A9760F1B-AF9B-44AF-A92D-E6EB1B213D0E}" srcOrd="0" destOrd="0" presId="urn:microsoft.com/office/officeart/2008/layout/HorizontalMultiLevelHierarchy"/>
    <dgm:cxn modelId="{3A7642E3-7684-4874-8333-B6EB0D668505}" srcId="{DFED6AF5-8EA7-4C5A-9FCF-16B20AF382C9}" destId="{8D2CA474-0AF4-4316-B140-B4225F605147}" srcOrd="0" destOrd="0" parTransId="{9F20F78D-D74C-463A-A55F-EBFF217365BE}" sibTransId="{9A6DEB1A-CC06-462D-B8C7-C34911CA3066}"/>
    <dgm:cxn modelId="{9839196D-497A-4C91-A532-F0C24298AC07}" type="presOf" srcId="{9F20F78D-D74C-463A-A55F-EBFF217365BE}" destId="{E3A88CDD-8D80-473E-86B2-66ED89ABA25B}" srcOrd="0" destOrd="0" presId="urn:microsoft.com/office/officeart/2008/layout/HorizontalMultiLevelHierarchy"/>
    <dgm:cxn modelId="{1D660921-2EE1-4675-8126-EAFC1001B20A}" type="presOf" srcId="{C0B93468-F25E-4B48-BEF6-9E9B7B45BA01}" destId="{5EBE956A-69C9-43C3-A161-CFFE8F9CB431}" srcOrd="0" destOrd="0" presId="urn:microsoft.com/office/officeart/2008/layout/HorizontalMultiLevelHierarchy"/>
    <dgm:cxn modelId="{7472500C-92C4-4B1E-8958-1C2A5503E180}" type="presOf" srcId="{C0B93468-F25E-4B48-BEF6-9E9B7B45BA01}" destId="{C6BEC5B7-717A-4DED-A70B-B9E96AD2D15E}" srcOrd="1" destOrd="0" presId="urn:microsoft.com/office/officeart/2008/layout/HorizontalMultiLevelHierarchy"/>
    <dgm:cxn modelId="{0C55A649-AE8B-4CE8-BCA7-EB021638B0F2}" type="presOf" srcId="{9AB523B4-3EE0-4D16-88F0-187C72DD04A4}" destId="{1FDCBDBD-F22D-4F32-A75D-EC59F03B0E83}" srcOrd="1" destOrd="0" presId="urn:microsoft.com/office/officeart/2008/layout/HorizontalMultiLevelHierarchy"/>
    <dgm:cxn modelId="{1225FFEA-92D1-4654-B921-3AA2093E00B6}" type="presOf" srcId="{9AB523B4-3EE0-4D16-88F0-187C72DD04A4}" destId="{B1B0A1F8-C301-490C-AEFB-C1F643F26380}" srcOrd="0" destOrd="0" presId="urn:microsoft.com/office/officeart/2008/layout/HorizontalMultiLevelHierarchy"/>
    <dgm:cxn modelId="{464E66B5-26A6-4D84-8B15-91A4609C0E8C}" type="presOf" srcId="{19436DB1-1FD9-4B71-A472-E89DB6DFF775}" destId="{FD1EC15F-EB5C-4542-970F-20B86CA471E2}" srcOrd="0" destOrd="0" presId="urn:microsoft.com/office/officeart/2008/layout/HorizontalMultiLevelHierarchy"/>
    <dgm:cxn modelId="{30631694-11DB-46DF-83BC-C0E554909587}" srcId="{DFED6AF5-8EA7-4C5A-9FCF-16B20AF382C9}" destId="{95B07EE0-1558-4F44-A356-D542E732D511}" srcOrd="1" destOrd="0" parTransId="{9AB523B4-3EE0-4D16-88F0-187C72DD04A4}" sibTransId="{942288D1-C045-49B8-820A-CAFE931D4720}"/>
    <dgm:cxn modelId="{12BCA0D8-7202-42AD-AD94-A1108FDAC95B}" srcId="{DFED6AF5-8EA7-4C5A-9FCF-16B20AF382C9}" destId="{FCE65E01-AB18-4C8E-A7B8-DBE599C0140A}" srcOrd="2" destOrd="0" parTransId="{C0B93468-F25E-4B48-BEF6-9E9B7B45BA01}" sibTransId="{93DF6AF1-5E31-4869-BC5B-867FF1A3659A}"/>
    <dgm:cxn modelId="{C480324C-12E0-4F42-9DD4-A0233A8B7D6E}" type="presOf" srcId="{FCE65E01-AB18-4C8E-A7B8-DBE599C0140A}" destId="{C2BCC6D8-0EF4-4C52-8E49-7495E77B6B87}" srcOrd="0" destOrd="0" presId="urn:microsoft.com/office/officeart/2008/layout/HorizontalMultiLevelHierarchy"/>
    <dgm:cxn modelId="{226B4311-2797-4F1F-9C58-726DA6FEC884}" type="presParOf" srcId="{FD1EC15F-EB5C-4542-970F-20B86CA471E2}" destId="{D3A1D090-0D07-4881-B4DB-DE91D564631E}" srcOrd="0" destOrd="0" presId="urn:microsoft.com/office/officeart/2008/layout/HorizontalMultiLevelHierarchy"/>
    <dgm:cxn modelId="{985DC1CB-25C7-4548-9800-DB1170B59D2C}" type="presParOf" srcId="{D3A1D090-0D07-4881-B4DB-DE91D564631E}" destId="{E2836DD0-13B2-410E-854D-B1D17EC33D8A}" srcOrd="0" destOrd="0" presId="urn:microsoft.com/office/officeart/2008/layout/HorizontalMultiLevelHierarchy"/>
    <dgm:cxn modelId="{32B976D8-27D3-44B4-B1BC-794D7DBE709C}" type="presParOf" srcId="{D3A1D090-0D07-4881-B4DB-DE91D564631E}" destId="{7FB36290-CDF4-404E-A85F-278600608341}" srcOrd="1" destOrd="0" presId="urn:microsoft.com/office/officeart/2008/layout/HorizontalMultiLevelHierarchy"/>
    <dgm:cxn modelId="{9A271547-7F02-4227-83A8-B1336A1BD1D5}" type="presParOf" srcId="{7FB36290-CDF4-404E-A85F-278600608341}" destId="{E3A88CDD-8D80-473E-86B2-66ED89ABA25B}" srcOrd="0" destOrd="0" presId="urn:microsoft.com/office/officeart/2008/layout/HorizontalMultiLevelHierarchy"/>
    <dgm:cxn modelId="{D5CAFEBC-8412-4886-960D-16E8A3588C97}" type="presParOf" srcId="{E3A88CDD-8D80-473E-86B2-66ED89ABA25B}" destId="{CDC6098F-9E27-4BD6-9E46-1335B999A4AB}" srcOrd="0" destOrd="0" presId="urn:microsoft.com/office/officeart/2008/layout/HorizontalMultiLevelHierarchy"/>
    <dgm:cxn modelId="{1D42EB4A-A68F-44B1-861E-9E1466F110B9}" type="presParOf" srcId="{7FB36290-CDF4-404E-A85F-278600608341}" destId="{21B38969-9AE1-4E9E-BDCF-F64FB1EB5C85}" srcOrd="1" destOrd="0" presId="urn:microsoft.com/office/officeart/2008/layout/HorizontalMultiLevelHierarchy"/>
    <dgm:cxn modelId="{8518604D-EDB9-4004-BAF2-F50A5822D46A}" type="presParOf" srcId="{21B38969-9AE1-4E9E-BDCF-F64FB1EB5C85}" destId="{859C1111-5A14-4FCB-B539-38FCE6E705A9}" srcOrd="0" destOrd="0" presId="urn:microsoft.com/office/officeart/2008/layout/HorizontalMultiLevelHierarchy"/>
    <dgm:cxn modelId="{0080388D-FCB5-463C-B39B-93B8FC2D9C31}" type="presParOf" srcId="{21B38969-9AE1-4E9E-BDCF-F64FB1EB5C85}" destId="{9CF98E90-0A9F-44CF-9BFE-501CD10B14EE}" srcOrd="1" destOrd="0" presId="urn:microsoft.com/office/officeart/2008/layout/HorizontalMultiLevelHierarchy"/>
    <dgm:cxn modelId="{A5E29A40-8014-4CE8-BBA5-71FC66D5B2B2}" type="presParOf" srcId="{7FB36290-CDF4-404E-A85F-278600608341}" destId="{B1B0A1F8-C301-490C-AEFB-C1F643F26380}" srcOrd="2" destOrd="0" presId="urn:microsoft.com/office/officeart/2008/layout/HorizontalMultiLevelHierarchy"/>
    <dgm:cxn modelId="{1497377F-FE53-4350-8D6D-8A237855E506}" type="presParOf" srcId="{B1B0A1F8-C301-490C-AEFB-C1F643F26380}" destId="{1FDCBDBD-F22D-4F32-A75D-EC59F03B0E83}" srcOrd="0" destOrd="0" presId="urn:microsoft.com/office/officeart/2008/layout/HorizontalMultiLevelHierarchy"/>
    <dgm:cxn modelId="{D891F767-7AC5-4E88-AD8B-55B863890196}" type="presParOf" srcId="{7FB36290-CDF4-404E-A85F-278600608341}" destId="{E9FA0A68-3339-482E-A3EE-DA008B42BD16}" srcOrd="3" destOrd="0" presId="urn:microsoft.com/office/officeart/2008/layout/HorizontalMultiLevelHierarchy"/>
    <dgm:cxn modelId="{F64A0103-D3B2-4A56-B554-9906D5FC87F5}" type="presParOf" srcId="{E9FA0A68-3339-482E-A3EE-DA008B42BD16}" destId="{A9760F1B-AF9B-44AF-A92D-E6EB1B213D0E}" srcOrd="0" destOrd="0" presId="urn:microsoft.com/office/officeart/2008/layout/HorizontalMultiLevelHierarchy"/>
    <dgm:cxn modelId="{5460983C-13B2-467F-9DA2-C1E453D738FD}" type="presParOf" srcId="{E9FA0A68-3339-482E-A3EE-DA008B42BD16}" destId="{39E36D42-DC4A-4FBF-8AAB-288624ACBF06}" srcOrd="1" destOrd="0" presId="urn:microsoft.com/office/officeart/2008/layout/HorizontalMultiLevelHierarchy"/>
    <dgm:cxn modelId="{34796D25-3BB6-423E-8C05-95D63F4E538F}" type="presParOf" srcId="{7FB36290-CDF4-404E-A85F-278600608341}" destId="{5EBE956A-69C9-43C3-A161-CFFE8F9CB431}" srcOrd="4" destOrd="0" presId="urn:microsoft.com/office/officeart/2008/layout/HorizontalMultiLevelHierarchy"/>
    <dgm:cxn modelId="{992E0ADE-0554-473C-9482-0C4B45EF05BA}" type="presParOf" srcId="{5EBE956A-69C9-43C3-A161-CFFE8F9CB431}" destId="{C6BEC5B7-717A-4DED-A70B-B9E96AD2D15E}" srcOrd="0" destOrd="0" presId="urn:microsoft.com/office/officeart/2008/layout/HorizontalMultiLevelHierarchy"/>
    <dgm:cxn modelId="{A6DB8744-3806-401D-8C34-175396C71041}" type="presParOf" srcId="{7FB36290-CDF4-404E-A85F-278600608341}" destId="{85181A30-CC56-4246-8D39-08B46E00A470}" srcOrd="5" destOrd="0" presId="urn:microsoft.com/office/officeart/2008/layout/HorizontalMultiLevelHierarchy"/>
    <dgm:cxn modelId="{33B8C03B-924F-4BCA-B198-9C5F13E1D113}" type="presParOf" srcId="{85181A30-CC56-4246-8D39-08B46E00A470}" destId="{C2BCC6D8-0EF4-4C52-8E49-7495E77B6B87}" srcOrd="0" destOrd="0" presId="urn:microsoft.com/office/officeart/2008/layout/HorizontalMultiLevelHierarchy"/>
    <dgm:cxn modelId="{A42808FE-6663-463C-86F6-DD6DFA2B7094}" type="presParOf" srcId="{85181A30-CC56-4246-8D39-08B46E00A470}" destId="{8262DA68-354F-494B-B297-233FD9BCF175}" srcOrd="1" destOrd="0" presId="urn:microsoft.com/office/officeart/2008/layout/HorizontalMultiLevelHierarchy"/>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19436DB1-1FD9-4B71-A472-E89DB6DFF775}" type="doc">
      <dgm:prSet loTypeId="urn:microsoft.com/office/officeart/2008/layout/HorizontalMultiLevelHierarchy" loCatId="hierarchy" qsTypeId="urn:microsoft.com/office/officeart/2005/8/quickstyle/simple3" qsCatId="simple" csTypeId="urn:microsoft.com/office/officeart/2005/8/colors/accent1_2" csCatId="accent1" phldr="1"/>
      <dgm:spPr/>
      <dgm:t>
        <a:bodyPr/>
        <a:lstStyle/>
        <a:p>
          <a:endParaRPr lang="pt-BR"/>
        </a:p>
      </dgm:t>
    </dgm:pt>
    <dgm:pt modelId="{8D2CA474-0AF4-4316-B140-B4225F605147}">
      <dgm:prSet phldrT="[Texto]"/>
      <dgm:spPr>
        <a:solidFill>
          <a:schemeClr val="accent1">
            <a:lumMod val="20000"/>
            <a:lumOff val="80000"/>
          </a:schemeClr>
        </a:solidFill>
        <a:ln>
          <a:solidFill>
            <a:schemeClr val="accent1">
              <a:lumMod val="20000"/>
              <a:lumOff val="80000"/>
            </a:schemeClr>
          </a:solidFill>
        </a:ln>
      </dgm:spPr>
      <dgm:t>
        <a:bodyPr/>
        <a:lstStyle/>
        <a:p>
          <a:r>
            <a:rPr lang="pt-BR" dirty="0"/>
            <a:t>Coordenador</a:t>
          </a:r>
        </a:p>
      </dgm:t>
    </dgm:pt>
    <dgm:pt modelId="{9F20F78D-D74C-463A-A55F-EBFF217365BE}" type="parTrans" cxnId="{3A7642E3-7684-4874-8333-B6EB0D668505}">
      <dgm:prSet/>
      <dgm:spPr/>
      <dgm:t>
        <a:bodyPr/>
        <a:lstStyle/>
        <a:p>
          <a:endParaRPr lang="pt-BR"/>
        </a:p>
      </dgm:t>
    </dgm:pt>
    <dgm:pt modelId="{9A6DEB1A-CC06-462D-B8C7-C34911CA3066}" type="sibTrans" cxnId="{3A7642E3-7684-4874-8333-B6EB0D668505}">
      <dgm:prSet/>
      <dgm:spPr/>
      <dgm:t>
        <a:bodyPr/>
        <a:lstStyle/>
        <a:p>
          <a:endParaRPr lang="pt-BR"/>
        </a:p>
      </dgm:t>
    </dgm:pt>
    <dgm:pt modelId="{95B07EE0-1558-4F44-A356-D542E732D511}">
      <dgm:prSet phldrT="[Texto]"/>
      <dgm:spPr>
        <a:solidFill>
          <a:schemeClr val="accent1">
            <a:lumMod val="20000"/>
            <a:lumOff val="80000"/>
          </a:schemeClr>
        </a:solidFill>
        <a:ln>
          <a:solidFill>
            <a:schemeClr val="accent1">
              <a:lumMod val="20000"/>
              <a:lumOff val="80000"/>
            </a:schemeClr>
          </a:solidFill>
        </a:ln>
      </dgm:spPr>
      <dgm:t>
        <a:bodyPr/>
        <a:lstStyle/>
        <a:p>
          <a:r>
            <a:rPr lang="pt-BR" dirty="0"/>
            <a:t>Assistente Administrativo</a:t>
          </a:r>
        </a:p>
      </dgm:t>
    </dgm:pt>
    <dgm:pt modelId="{9AB523B4-3EE0-4D16-88F0-187C72DD04A4}" type="parTrans" cxnId="{30631694-11DB-46DF-83BC-C0E554909587}">
      <dgm:prSet/>
      <dgm:spPr/>
      <dgm:t>
        <a:bodyPr/>
        <a:lstStyle/>
        <a:p>
          <a:endParaRPr lang="pt-BR"/>
        </a:p>
      </dgm:t>
    </dgm:pt>
    <dgm:pt modelId="{942288D1-C045-49B8-820A-CAFE931D4720}" type="sibTrans" cxnId="{30631694-11DB-46DF-83BC-C0E554909587}">
      <dgm:prSet/>
      <dgm:spPr/>
      <dgm:t>
        <a:bodyPr/>
        <a:lstStyle/>
        <a:p>
          <a:endParaRPr lang="pt-BR"/>
        </a:p>
      </dgm:t>
    </dgm:pt>
    <dgm:pt modelId="{FCE65E01-AB18-4C8E-A7B8-DBE599C0140A}">
      <dgm:prSet phldrT="[Texto]"/>
      <dgm:spPr>
        <a:solidFill>
          <a:schemeClr val="accent1">
            <a:lumMod val="20000"/>
            <a:lumOff val="80000"/>
          </a:schemeClr>
        </a:solidFill>
        <a:ln>
          <a:solidFill>
            <a:schemeClr val="accent1">
              <a:lumMod val="20000"/>
              <a:lumOff val="80000"/>
            </a:schemeClr>
          </a:solidFill>
        </a:ln>
      </dgm:spPr>
      <dgm:t>
        <a:bodyPr/>
        <a:lstStyle/>
        <a:p>
          <a:r>
            <a:rPr lang="pt-BR" dirty="0" smtClean="0"/>
            <a:t>Técnico de Laboratório</a:t>
          </a:r>
          <a:endParaRPr lang="pt-BR" dirty="0"/>
        </a:p>
      </dgm:t>
    </dgm:pt>
    <dgm:pt modelId="{C0B93468-F25E-4B48-BEF6-9E9B7B45BA01}" type="parTrans" cxnId="{12BCA0D8-7202-42AD-AD94-A1108FDAC95B}">
      <dgm:prSet/>
      <dgm:spPr/>
      <dgm:t>
        <a:bodyPr/>
        <a:lstStyle/>
        <a:p>
          <a:endParaRPr lang="pt-BR"/>
        </a:p>
      </dgm:t>
    </dgm:pt>
    <dgm:pt modelId="{93DF6AF1-5E31-4869-BC5B-867FF1A3659A}" type="sibTrans" cxnId="{12BCA0D8-7202-42AD-AD94-A1108FDAC95B}">
      <dgm:prSet/>
      <dgm:spPr/>
      <dgm:t>
        <a:bodyPr/>
        <a:lstStyle/>
        <a:p>
          <a:endParaRPr lang="pt-BR"/>
        </a:p>
      </dgm:t>
    </dgm:pt>
    <dgm:pt modelId="{DFED6AF5-8EA7-4C5A-9FCF-16B20AF382C9}">
      <dgm:prSet phldrT="[Texto]" custT="1"/>
      <dgm:spPr>
        <a:noFill/>
      </dgm:spPr>
      <dgm:t>
        <a:bodyPr/>
        <a:lstStyle/>
        <a:p>
          <a:endParaRPr lang="pt-BR" sz="3000" dirty="0"/>
        </a:p>
      </dgm:t>
    </dgm:pt>
    <dgm:pt modelId="{3D25683F-AF39-466D-8E5A-7AF69E156C96}" type="sibTrans" cxnId="{9D7A8E76-BEE3-4D79-9011-00524195F932}">
      <dgm:prSet/>
      <dgm:spPr/>
      <dgm:t>
        <a:bodyPr/>
        <a:lstStyle/>
        <a:p>
          <a:endParaRPr lang="pt-BR"/>
        </a:p>
      </dgm:t>
    </dgm:pt>
    <dgm:pt modelId="{387873F9-EE17-48DF-A5B3-16216D574BE1}" type="parTrans" cxnId="{9D7A8E76-BEE3-4D79-9011-00524195F932}">
      <dgm:prSet/>
      <dgm:spPr/>
      <dgm:t>
        <a:bodyPr/>
        <a:lstStyle/>
        <a:p>
          <a:endParaRPr lang="pt-BR"/>
        </a:p>
      </dgm:t>
    </dgm:pt>
    <dgm:pt modelId="{FD1EC15F-EB5C-4542-970F-20B86CA471E2}" type="pres">
      <dgm:prSet presAssocID="{19436DB1-1FD9-4B71-A472-E89DB6DFF775}" presName="Name0" presStyleCnt="0">
        <dgm:presLayoutVars>
          <dgm:chPref val="1"/>
          <dgm:dir/>
          <dgm:animOne val="branch"/>
          <dgm:animLvl val="lvl"/>
          <dgm:resizeHandles val="exact"/>
        </dgm:presLayoutVars>
      </dgm:prSet>
      <dgm:spPr/>
      <dgm:t>
        <a:bodyPr/>
        <a:lstStyle/>
        <a:p>
          <a:endParaRPr lang="pt-BR"/>
        </a:p>
      </dgm:t>
    </dgm:pt>
    <dgm:pt modelId="{D3A1D090-0D07-4881-B4DB-DE91D564631E}" type="pres">
      <dgm:prSet presAssocID="{DFED6AF5-8EA7-4C5A-9FCF-16B20AF382C9}" presName="root1" presStyleCnt="0"/>
      <dgm:spPr/>
      <dgm:t>
        <a:bodyPr/>
        <a:lstStyle/>
        <a:p>
          <a:endParaRPr lang="pt-BR"/>
        </a:p>
      </dgm:t>
    </dgm:pt>
    <dgm:pt modelId="{E2836DD0-13B2-410E-854D-B1D17EC33D8A}" type="pres">
      <dgm:prSet presAssocID="{DFED6AF5-8EA7-4C5A-9FCF-16B20AF382C9}" presName="LevelOneTextNode" presStyleLbl="node0" presStyleIdx="0" presStyleCnt="1" custAng="5400000" custScaleX="339858" custScaleY="79195" custLinFactNeighborY="4025">
        <dgm:presLayoutVars>
          <dgm:chPref val="3"/>
        </dgm:presLayoutVars>
      </dgm:prSet>
      <dgm:spPr/>
      <dgm:t>
        <a:bodyPr/>
        <a:lstStyle/>
        <a:p>
          <a:endParaRPr lang="pt-BR"/>
        </a:p>
      </dgm:t>
    </dgm:pt>
    <dgm:pt modelId="{7FB36290-CDF4-404E-A85F-278600608341}" type="pres">
      <dgm:prSet presAssocID="{DFED6AF5-8EA7-4C5A-9FCF-16B20AF382C9}" presName="level2hierChild" presStyleCnt="0"/>
      <dgm:spPr/>
      <dgm:t>
        <a:bodyPr/>
        <a:lstStyle/>
        <a:p>
          <a:endParaRPr lang="pt-BR"/>
        </a:p>
      </dgm:t>
    </dgm:pt>
    <dgm:pt modelId="{E3A88CDD-8D80-473E-86B2-66ED89ABA25B}" type="pres">
      <dgm:prSet presAssocID="{9F20F78D-D74C-463A-A55F-EBFF217365BE}" presName="conn2-1" presStyleLbl="parChTrans1D2" presStyleIdx="0" presStyleCnt="3"/>
      <dgm:spPr/>
      <dgm:t>
        <a:bodyPr/>
        <a:lstStyle/>
        <a:p>
          <a:endParaRPr lang="pt-BR"/>
        </a:p>
      </dgm:t>
    </dgm:pt>
    <dgm:pt modelId="{CDC6098F-9E27-4BD6-9E46-1335B999A4AB}" type="pres">
      <dgm:prSet presAssocID="{9F20F78D-D74C-463A-A55F-EBFF217365BE}" presName="connTx" presStyleLbl="parChTrans1D2" presStyleIdx="0" presStyleCnt="3"/>
      <dgm:spPr/>
      <dgm:t>
        <a:bodyPr/>
        <a:lstStyle/>
        <a:p>
          <a:endParaRPr lang="pt-BR"/>
        </a:p>
      </dgm:t>
    </dgm:pt>
    <dgm:pt modelId="{21B38969-9AE1-4E9E-BDCF-F64FB1EB5C85}" type="pres">
      <dgm:prSet presAssocID="{8D2CA474-0AF4-4316-B140-B4225F605147}" presName="root2" presStyleCnt="0"/>
      <dgm:spPr/>
      <dgm:t>
        <a:bodyPr/>
        <a:lstStyle/>
        <a:p>
          <a:endParaRPr lang="pt-BR"/>
        </a:p>
      </dgm:t>
    </dgm:pt>
    <dgm:pt modelId="{859C1111-5A14-4FCB-B539-38FCE6E705A9}" type="pres">
      <dgm:prSet presAssocID="{8D2CA474-0AF4-4316-B140-B4225F605147}" presName="LevelTwoTextNode" presStyleLbl="node2" presStyleIdx="0" presStyleCnt="3" custLinFactNeighborX="40614">
        <dgm:presLayoutVars>
          <dgm:chPref val="3"/>
        </dgm:presLayoutVars>
      </dgm:prSet>
      <dgm:spPr/>
      <dgm:t>
        <a:bodyPr/>
        <a:lstStyle/>
        <a:p>
          <a:endParaRPr lang="pt-BR"/>
        </a:p>
      </dgm:t>
    </dgm:pt>
    <dgm:pt modelId="{9CF98E90-0A9F-44CF-9BFE-501CD10B14EE}" type="pres">
      <dgm:prSet presAssocID="{8D2CA474-0AF4-4316-B140-B4225F605147}" presName="level3hierChild" presStyleCnt="0"/>
      <dgm:spPr/>
      <dgm:t>
        <a:bodyPr/>
        <a:lstStyle/>
        <a:p>
          <a:endParaRPr lang="pt-BR"/>
        </a:p>
      </dgm:t>
    </dgm:pt>
    <dgm:pt modelId="{B1B0A1F8-C301-490C-AEFB-C1F643F26380}" type="pres">
      <dgm:prSet presAssocID="{9AB523B4-3EE0-4D16-88F0-187C72DD04A4}" presName="conn2-1" presStyleLbl="parChTrans1D2" presStyleIdx="1" presStyleCnt="3"/>
      <dgm:spPr/>
      <dgm:t>
        <a:bodyPr/>
        <a:lstStyle/>
        <a:p>
          <a:endParaRPr lang="pt-BR"/>
        </a:p>
      </dgm:t>
    </dgm:pt>
    <dgm:pt modelId="{1FDCBDBD-F22D-4F32-A75D-EC59F03B0E83}" type="pres">
      <dgm:prSet presAssocID="{9AB523B4-3EE0-4D16-88F0-187C72DD04A4}" presName="connTx" presStyleLbl="parChTrans1D2" presStyleIdx="1" presStyleCnt="3"/>
      <dgm:spPr/>
      <dgm:t>
        <a:bodyPr/>
        <a:lstStyle/>
        <a:p>
          <a:endParaRPr lang="pt-BR"/>
        </a:p>
      </dgm:t>
    </dgm:pt>
    <dgm:pt modelId="{E9FA0A68-3339-482E-A3EE-DA008B42BD16}" type="pres">
      <dgm:prSet presAssocID="{95B07EE0-1558-4F44-A356-D542E732D511}" presName="root2" presStyleCnt="0"/>
      <dgm:spPr/>
      <dgm:t>
        <a:bodyPr/>
        <a:lstStyle/>
        <a:p>
          <a:endParaRPr lang="pt-BR"/>
        </a:p>
      </dgm:t>
    </dgm:pt>
    <dgm:pt modelId="{A9760F1B-AF9B-44AF-A92D-E6EB1B213D0E}" type="pres">
      <dgm:prSet presAssocID="{95B07EE0-1558-4F44-A356-D542E732D511}" presName="LevelTwoTextNode" presStyleLbl="node2" presStyleIdx="1" presStyleCnt="3">
        <dgm:presLayoutVars>
          <dgm:chPref val="3"/>
        </dgm:presLayoutVars>
      </dgm:prSet>
      <dgm:spPr/>
      <dgm:t>
        <a:bodyPr/>
        <a:lstStyle/>
        <a:p>
          <a:endParaRPr lang="pt-BR"/>
        </a:p>
      </dgm:t>
    </dgm:pt>
    <dgm:pt modelId="{39E36D42-DC4A-4FBF-8AAB-288624ACBF06}" type="pres">
      <dgm:prSet presAssocID="{95B07EE0-1558-4F44-A356-D542E732D511}" presName="level3hierChild" presStyleCnt="0"/>
      <dgm:spPr/>
      <dgm:t>
        <a:bodyPr/>
        <a:lstStyle/>
        <a:p>
          <a:endParaRPr lang="pt-BR"/>
        </a:p>
      </dgm:t>
    </dgm:pt>
    <dgm:pt modelId="{5EBE956A-69C9-43C3-A161-CFFE8F9CB431}" type="pres">
      <dgm:prSet presAssocID="{C0B93468-F25E-4B48-BEF6-9E9B7B45BA01}" presName="conn2-1" presStyleLbl="parChTrans1D2" presStyleIdx="2" presStyleCnt="3"/>
      <dgm:spPr/>
      <dgm:t>
        <a:bodyPr/>
        <a:lstStyle/>
        <a:p>
          <a:endParaRPr lang="pt-BR"/>
        </a:p>
      </dgm:t>
    </dgm:pt>
    <dgm:pt modelId="{C6BEC5B7-717A-4DED-A70B-B9E96AD2D15E}" type="pres">
      <dgm:prSet presAssocID="{C0B93468-F25E-4B48-BEF6-9E9B7B45BA01}" presName="connTx" presStyleLbl="parChTrans1D2" presStyleIdx="2" presStyleCnt="3"/>
      <dgm:spPr/>
      <dgm:t>
        <a:bodyPr/>
        <a:lstStyle/>
        <a:p>
          <a:endParaRPr lang="pt-BR"/>
        </a:p>
      </dgm:t>
    </dgm:pt>
    <dgm:pt modelId="{85181A30-CC56-4246-8D39-08B46E00A470}" type="pres">
      <dgm:prSet presAssocID="{FCE65E01-AB18-4C8E-A7B8-DBE599C0140A}" presName="root2" presStyleCnt="0"/>
      <dgm:spPr/>
      <dgm:t>
        <a:bodyPr/>
        <a:lstStyle/>
        <a:p>
          <a:endParaRPr lang="pt-BR"/>
        </a:p>
      </dgm:t>
    </dgm:pt>
    <dgm:pt modelId="{C2BCC6D8-0EF4-4C52-8E49-7495E77B6B87}" type="pres">
      <dgm:prSet presAssocID="{FCE65E01-AB18-4C8E-A7B8-DBE599C0140A}" presName="LevelTwoTextNode" presStyleLbl="node2" presStyleIdx="2" presStyleCnt="3">
        <dgm:presLayoutVars>
          <dgm:chPref val="3"/>
        </dgm:presLayoutVars>
      </dgm:prSet>
      <dgm:spPr/>
      <dgm:t>
        <a:bodyPr/>
        <a:lstStyle/>
        <a:p>
          <a:endParaRPr lang="pt-BR"/>
        </a:p>
      </dgm:t>
    </dgm:pt>
    <dgm:pt modelId="{8262DA68-354F-494B-B297-233FD9BCF175}" type="pres">
      <dgm:prSet presAssocID="{FCE65E01-AB18-4C8E-A7B8-DBE599C0140A}" presName="level3hierChild" presStyleCnt="0"/>
      <dgm:spPr/>
      <dgm:t>
        <a:bodyPr/>
        <a:lstStyle/>
        <a:p>
          <a:endParaRPr lang="pt-BR"/>
        </a:p>
      </dgm:t>
    </dgm:pt>
  </dgm:ptLst>
  <dgm:cxnLst>
    <dgm:cxn modelId="{2821CA79-3C33-45F8-B655-0E072646A0B7}" type="presOf" srcId="{8D2CA474-0AF4-4316-B140-B4225F605147}" destId="{859C1111-5A14-4FCB-B539-38FCE6E705A9}" srcOrd="0" destOrd="0" presId="urn:microsoft.com/office/officeart/2008/layout/HorizontalMultiLevelHierarchy"/>
    <dgm:cxn modelId="{253ED127-8929-48CC-8B6D-946D3CCAE2B6}" type="presOf" srcId="{9F20F78D-D74C-463A-A55F-EBFF217365BE}" destId="{CDC6098F-9E27-4BD6-9E46-1335B999A4AB}" srcOrd="1" destOrd="0" presId="urn:microsoft.com/office/officeart/2008/layout/HorizontalMultiLevelHierarchy"/>
    <dgm:cxn modelId="{9D7A8E76-BEE3-4D79-9011-00524195F932}" srcId="{19436DB1-1FD9-4B71-A472-E89DB6DFF775}" destId="{DFED6AF5-8EA7-4C5A-9FCF-16B20AF382C9}" srcOrd="0" destOrd="0" parTransId="{387873F9-EE17-48DF-A5B3-16216D574BE1}" sibTransId="{3D25683F-AF39-466D-8E5A-7AF69E156C96}"/>
    <dgm:cxn modelId="{CF79D86F-6FE0-49CE-9193-04C0D43E9AFB}" type="presOf" srcId="{DFED6AF5-8EA7-4C5A-9FCF-16B20AF382C9}" destId="{E2836DD0-13B2-410E-854D-B1D17EC33D8A}" srcOrd="0" destOrd="0" presId="urn:microsoft.com/office/officeart/2008/layout/HorizontalMultiLevelHierarchy"/>
    <dgm:cxn modelId="{271C62F0-9E0D-4F2F-A6AF-1B6F910F8578}" type="presOf" srcId="{95B07EE0-1558-4F44-A356-D542E732D511}" destId="{A9760F1B-AF9B-44AF-A92D-E6EB1B213D0E}" srcOrd="0" destOrd="0" presId="urn:microsoft.com/office/officeart/2008/layout/HorizontalMultiLevelHierarchy"/>
    <dgm:cxn modelId="{3A7642E3-7684-4874-8333-B6EB0D668505}" srcId="{DFED6AF5-8EA7-4C5A-9FCF-16B20AF382C9}" destId="{8D2CA474-0AF4-4316-B140-B4225F605147}" srcOrd="0" destOrd="0" parTransId="{9F20F78D-D74C-463A-A55F-EBFF217365BE}" sibTransId="{9A6DEB1A-CC06-462D-B8C7-C34911CA3066}"/>
    <dgm:cxn modelId="{9839196D-497A-4C91-A532-F0C24298AC07}" type="presOf" srcId="{9F20F78D-D74C-463A-A55F-EBFF217365BE}" destId="{E3A88CDD-8D80-473E-86B2-66ED89ABA25B}" srcOrd="0" destOrd="0" presId="urn:microsoft.com/office/officeart/2008/layout/HorizontalMultiLevelHierarchy"/>
    <dgm:cxn modelId="{1D660921-2EE1-4675-8126-EAFC1001B20A}" type="presOf" srcId="{C0B93468-F25E-4B48-BEF6-9E9B7B45BA01}" destId="{5EBE956A-69C9-43C3-A161-CFFE8F9CB431}" srcOrd="0" destOrd="0" presId="urn:microsoft.com/office/officeart/2008/layout/HorizontalMultiLevelHierarchy"/>
    <dgm:cxn modelId="{7472500C-92C4-4B1E-8958-1C2A5503E180}" type="presOf" srcId="{C0B93468-F25E-4B48-BEF6-9E9B7B45BA01}" destId="{C6BEC5B7-717A-4DED-A70B-B9E96AD2D15E}" srcOrd="1" destOrd="0" presId="urn:microsoft.com/office/officeart/2008/layout/HorizontalMultiLevelHierarchy"/>
    <dgm:cxn modelId="{0C55A649-AE8B-4CE8-BCA7-EB021638B0F2}" type="presOf" srcId="{9AB523B4-3EE0-4D16-88F0-187C72DD04A4}" destId="{1FDCBDBD-F22D-4F32-A75D-EC59F03B0E83}" srcOrd="1" destOrd="0" presId="urn:microsoft.com/office/officeart/2008/layout/HorizontalMultiLevelHierarchy"/>
    <dgm:cxn modelId="{1225FFEA-92D1-4654-B921-3AA2093E00B6}" type="presOf" srcId="{9AB523B4-3EE0-4D16-88F0-187C72DD04A4}" destId="{B1B0A1F8-C301-490C-AEFB-C1F643F26380}" srcOrd="0" destOrd="0" presId="urn:microsoft.com/office/officeart/2008/layout/HorizontalMultiLevelHierarchy"/>
    <dgm:cxn modelId="{464E66B5-26A6-4D84-8B15-91A4609C0E8C}" type="presOf" srcId="{19436DB1-1FD9-4B71-A472-E89DB6DFF775}" destId="{FD1EC15F-EB5C-4542-970F-20B86CA471E2}" srcOrd="0" destOrd="0" presId="urn:microsoft.com/office/officeart/2008/layout/HorizontalMultiLevelHierarchy"/>
    <dgm:cxn modelId="{30631694-11DB-46DF-83BC-C0E554909587}" srcId="{DFED6AF5-8EA7-4C5A-9FCF-16B20AF382C9}" destId="{95B07EE0-1558-4F44-A356-D542E732D511}" srcOrd="1" destOrd="0" parTransId="{9AB523B4-3EE0-4D16-88F0-187C72DD04A4}" sibTransId="{942288D1-C045-49B8-820A-CAFE931D4720}"/>
    <dgm:cxn modelId="{12BCA0D8-7202-42AD-AD94-A1108FDAC95B}" srcId="{DFED6AF5-8EA7-4C5A-9FCF-16B20AF382C9}" destId="{FCE65E01-AB18-4C8E-A7B8-DBE599C0140A}" srcOrd="2" destOrd="0" parTransId="{C0B93468-F25E-4B48-BEF6-9E9B7B45BA01}" sibTransId="{93DF6AF1-5E31-4869-BC5B-867FF1A3659A}"/>
    <dgm:cxn modelId="{C480324C-12E0-4F42-9DD4-A0233A8B7D6E}" type="presOf" srcId="{FCE65E01-AB18-4C8E-A7B8-DBE599C0140A}" destId="{C2BCC6D8-0EF4-4C52-8E49-7495E77B6B87}" srcOrd="0" destOrd="0" presId="urn:microsoft.com/office/officeart/2008/layout/HorizontalMultiLevelHierarchy"/>
    <dgm:cxn modelId="{226B4311-2797-4F1F-9C58-726DA6FEC884}" type="presParOf" srcId="{FD1EC15F-EB5C-4542-970F-20B86CA471E2}" destId="{D3A1D090-0D07-4881-B4DB-DE91D564631E}" srcOrd="0" destOrd="0" presId="urn:microsoft.com/office/officeart/2008/layout/HorizontalMultiLevelHierarchy"/>
    <dgm:cxn modelId="{985DC1CB-25C7-4548-9800-DB1170B59D2C}" type="presParOf" srcId="{D3A1D090-0D07-4881-B4DB-DE91D564631E}" destId="{E2836DD0-13B2-410E-854D-B1D17EC33D8A}" srcOrd="0" destOrd="0" presId="urn:microsoft.com/office/officeart/2008/layout/HorizontalMultiLevelHierarchy"/>
    <dgm:cxn modelId="{32B976D8-27D3-44B4-B1BC-794D7DBE709C}" type="presParOf" srcId="{D3A1D090-0D07-4881-B4DB-DE91D564631E}" destId="{7FB36290-CDF4-404E-A85F-278600608341}" srcOrd="1" destOrd="0" presId="urn:microsoft.com/office/officeart/2008/layout/HorizontalMultiLevelHierarchy"/>
    <dgm:cxn modelId="{9A271547-7F02-4227-83A8-B1336A1BD1D5}" type="presParOf" srcId="{7FB36290-CDF4-404E-A85F-278600608341}" destId="{E3A88CDD-8D80-473E-86B2-66ED89ABA25B}" srcOrd="0" destOrd="0" presId="urn:microsoft.com/office/officeart/2008/layout/HorizontalMultiLevelHierarchy"/>
    <dgm:cxn modelId="{D5CAFEBC-8412-4886-960D-16E8A3588C97}" type="presParOf" srcId="{E3A88CDD-8D80-473E-86B2-66ED89ABA25B}" destId="{CDC6098F-9E27-4BD6-9E46-1335B999A4AB}" srcOrd="0" destOrd="0" presId="urn:microsoft.com/office/officeart/2008/layout/HorizontalMultiLevelHierarchy"/>
    <dgm:cxn modelId="{1D42EB4A-A68F-44B1-861E-9E1466F110B9}" type="presParOf" srcId="{7FB36290-CDF4-404E-A85F-278600608341}" destId="{21B38969-9AE1-4E9E-BDCF-F64FB1EB5C85}" srcOrd="1" destOrd="0" presId="urn:microsoft.com/office/officeart/2008/layout/HorizontalMultiLevelHierarchy"/>
    <dgm:cxn modelId="{8518604D-EDB9-4004-BAF2-F50A5822D46A}" type="presParOf" srcId="{21B38969-9AE1-4E9E-BDCF-F64FB1EB5C85}" destId="{859C1111-5A14-4FCB-B539-38FCE6E705A9}" srcOrd="0" destOrd="0" presId="urn:microsoft.com/office/officeart/2008/layout/HorizontalMultiLevelHierarchy"/>
    <dgm:cxn modelId="{0080388D-FCB5-463C-B39B-93B8FC2D9C31}" type="presParOf" srcId="{21B38969-9AE1-4E9E-BDCF-F64FB1EB5C85}" destId="{9CF98E90-0A9F-44CF-9BFE-501CD10B14EE}" srcOrd="1" destOrd="0" presId="urn:microsoft.com/office/officeart/2008/layout/HorizontalMultiLevelHierarchy"/>
    <dgm:cxn modelId="{A5E29A40-8014-4CE8-BBA5-71FC66D5B2B2}" type="presParOf" srcId="{7FB36290-CDF4-404E-A85F-278600608341}" destId="{B1B0A1F8-C301-490C-AEFB-C1F643F26380}" srcOrd="2" destOrd="0" presId="urn:microsoft.com/office/officeart/2008/layout/HorizontalMultiLevelHierarchy"/>
    <dgm:cxn modelId="{1497377F-FE53-4350-8D6D-8A237855E506}" type="presParOf" srcId="{B1B0A1F8-C301-490C-AEFB-C1F643F26380}" destId="{1FDCBDBD-F22D-4F32-A75D-EC59F03B0E83}" srcOrd="0" destOrd="0" presId="urn:microsoft.com/office/officeart/2008/layout/HorizontalMultiLevelHierarchy"/>
    <dgm:cxn modelId="{D891F767-7AC5-4E88-AD8B-55B863890196}" type="presParOf" srcId="{7FB36290-CDF4-404E-A85F-278600608341}" destId="{E9FA0A68-3339-482E-A3EE-DA008B42BD16}" srcOrd="3" destOrd="0" presId="urn:microsoft.com/office/officeart/2008/layout/HorizontalMultiLevelHierarchy"/>
    <dgm:cxn modelId="{F64A0103-D3B2-4A56-B554-9906D5FC87F5}" type="presParOf" srcId="{E9FA0A68-3339-482E-A3EE-DA008B42BD16}" destId="{A9760F1B-AF9B-44AF-A92D-E6EB1B213D0E}" srcOrd="0" destOrd="0" presId="urn:microsoft.com/office/officeart/2008/layout/HorizontalMultiLevelHierarchy"/>
    <dgm:cxn modelId="{5460983C-13B2-467F-9DA2-C1E453D738FD}" type="presParOf" srcId="{E9FA0A68-3339-482E-A3EE-DA008B42BD16}" destId="{39E36D42-DC4A-4FBF-8AAB-288624ACBF06}" srcOrd="1" destOrd="0" presId="urn:microsoft.com/office/officeart/2008/layout/HorizontalMultiLevelHierarchy"/>
    <dgm:cxn modelId="{34796D25-3BB6-423E-8C05-95D63F4E538F}" type="presParOf" srcId="{7FB36290-CDF4-404E-A85F-278600608341}" destId="{5EBE956A-69C9-43C3-A161-CFFE8F9CB431}" srcOrd="4" destOrd="0" presId="urn:microsoft.com/office/officeart/2008/layout/HorizontalMultiLevelHierarchy"/>
    <dgm:cxn modelId="{992E0ADE-0554-473C-9482-0C4B45EF05BA}" type="presParOf" srcId="{5EBE956A-69C9-43C3-A161-CFFE8F9CB431}" destId="{C6BEC5B7-717A-4DED-A70B-B9E96AD2D15E}" srcOrd="0" destOrd="0" presId="urn:microsoft.com/office/officeart/2008/layout/HorizontalMultiLevelHierarchy"/>
    <dgm:cxn modelId="{A6DB8744-3806-401D-8C34-175396C71041}" type="presParOf" srcId="{7FB36290-CDF4-404E-A85F-278600608341}" destId="{85181A30-CC56-4246-8D39-08B46E00A470}" srcOrd="5" destOrd="0" presId="urn:microsoft.com/office/officeart/2008/layout/HorizontalMultiLevelHierarchy"/>
    <dgm:cxn modelId="{33B8C03B-924F-4BCA-B198-9C5F13E1D113}" type="presParOf" srcId="{85181A30-CC56-4246-8D39-08B46E00A470}" destId="{C2BCC6D8-0EF4-4C52-8E49-7495E77B6B87}" srcOrd="0" destOrd="0" presId="urn:microsoft.com/office/officeart/2008/layout/HorizontalMultiLevelHierarchy"/>
    <dgm:cxn modelId="{A42808FE-6663-463C-86F6-DD6DFA2B7094}" type="presParOf" srcId="{85181A30-CC56-4246-8D39-08B46E00A470}" destId="{8262DA68-354F-494B-B297-233FD9BCF175}" srcOrd="1" destOrd="0" presId="urn:microsoft.com/office/officeart/2008/layout/HorizontalMultiLevelHierarchy"/>
  </dgm:cxnLst>
  <dgm:bg/>
  <dgm:whole/>
  <dgm:extLst>
    <a:ext uri="http://schemas.microsoft.com/office/drawing/2008/diagram">
      <dsp:dataModelExt xmlns:dsp="http://schemas.microsoft.com/office/drawing/2008/diagram" relId="rId2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19436DB1-1FD9-4B71-A472-E89DB6DFF775}" type="doc">
      <dgm:prSet loTypeId="urn:microsoft.com/office/officeart/2008/layout/HorizontalMultiLevelHierarchy" loCatId="hierarchy" qsTypeId="urn:microsoft.com/office/officeart/2005/8/quickstyle/simple3" qsCatId="simple" csTypeId="urn:microsoft.com/office/officeart/2005/8/colors/accent1_2" csCatId="accent1" phldr="1"/>
      <dgm:spPr/>
      <dgm:t>
        <a:bodyPr/>
        <a:lstStyle/>
        <a:p>
          <a:endParaRPr lang="pt-BR"/>
        </a:p>
      </dgm:t>
    </dgm:pt>
    <dgm:pt modelId="{8D2CA474-0AF4-4316-B140-B4225F605147}">
      <dgm:prSet phldrT="[Texto]"/>
      <dgm:spPr>
        <a:solidFill>
          <a:schemeClr val="accent1">
            <a:lumMod val="20000"/>
            <a:lumOff val="80000"/>
          </a:schemeClr>
        </a:solidFill>
        <a:ln>
          <a:solidFill>
            <a:schemeClr val="accent1">
              <a:lumMod val="20000"/>
              <a:lumOff val="80000"/>
            </a:schemeClr>
          </a:solidFill>
        </a:ln>
      </dgm:spPr>
      <dgm:t>
        <a:bodyPr/>
        <a:lstStyle/>
        <a:p>
          <a:r>
            <a:rPr lang="pt-BR" dirty="0"/>
            <a:t>Coordenador</a:t>
          </a:r>
        </a:p>
      </dgm:t>
    </dgm:pt>
    <dgm:pt modelId="{9F20F78D-D74C-463A-A55F-EBFF217365BE}" type="parTrans" cxnId="{3A7642E3-7684-4874-8333-B6EB0D668505}">
      <dgm:prSet/>
      <dgm:spPr/>
      <dgm:t>
        <a:bodyPr/>
        <a:lstStyle/>
        <a:p>
          <a:endParaRPr lang="pt-BR"/>
        </a:p>
      </dgm:t>
    </dgm:pt>
    <dgm:pt modelId="{9A6DEB1A-CC06-462D-B8C7-C34911CA3066}" type="sibTrans" cxnId="{3A7642E3-7684-4874-8333-B6EB0D668505}">
      <dgm:prSet/>
      <dgm:spPr/>
      <dgm:t>
        <a:bodyPr/>
        <a:lstStyle/>
        <a:p>
          <a:endParaRPr lang="pt-BR"/>
        </a:p>
      </dgm:t>
    </dgm:pt>
    <dgm:pt modelId="{95B07EE0-1558-4F44-A356-D542E732D511}">
      <dgm:prSet phldrT="[Texto]"/>
      <dgm:spPr>
        <a:solidFill>
          <a:schemeClr val="accent1">
            <a:lumMod val="20000"/>
            <a:lumOff val="80000"/>
          </a:schemeClr>
        </a:solidFill>
        <a:ln>
          <a:solidFill>
            <a:schemeClr val="accent1">
              <a:lumMod val="20000"/>
              <a:lumOff val="80000"/>
            </a:schemeClr>
          </a:solidFill>
        </a:ln>
      </dgm:spPr>
      <dgm:t>
        <a:bodyPr/>
        <a:lstStyle/>
        <a:p>
          <a:r>
            <a:rPr lang="pt-BR" dirty="0"/>
            <a:t>Assistente Administrativo</a:t>
          </a:r>
        </a:p>
      </dgm:t>
    </dgm:pt>
    <dgm:pt modelId="{9AB523B4-3EE0-4D16-88F0-187C72DD04A4}" type="parTrans" cxnId="{30631694-11DB-46DF-83BC-C0E554909587}">
      <dgm:prSet/>
      <dgm:spPr/>
      <dgm:t>
        <a:bodyPr/>
        <a:lstStyle/>
        <a:p>
          <a:endParaRPr lang="pt-BR"/>
        </a:p>
      </dgm:t>
    </dgm:pt>
    <dgm:pt modelId="{942288D1-C045-49B8-820A-CAFE931D4720}" type="sibTrans" cxnId="{30631694-11DB-46DF-83BC-C0E554909587}">
      <dgm:prSet/>
      <dgm:spPr/>
      <dgm:t>
        <a:bodyPr/>
        <a:lstStyle/>
        <a:p>
          <a:endParaRPr lang="pt-BR"/>
        </a:p>
      </dgm:t>
    </dgm:pt>
    <dgm:pt modelId="{FCE65E01-AB18-4C8E-A7B8-DBE599C0140A}">
      <dgm:prSet phldrT="[Texto]"/>
      <dgm:spPr>
        <a:solidFill>
          <a:schemeClr val="accent1">
            <a:lumMod val="20000"/>
            <a:lumOff val="80000"/>
          </a:schemeClr>
        </a:solidFill>
        <a:ln>
          <a:solidFill>
            <a:schemeClr val="accent1">
              <a:lumMod val="20000"/>
              <a:lumOff val="80000"/>
            </a:schemeClr>
          </a:solidFill>
        </a:ln>
      </dgm:spPr>
      <dgm:t>
        <a:bodyPr/>
        <a:lstStyle/>
        <a:p>
          <a:r>
            <a:rPr lang="pt-BR" dirty="0" smtClean="0"/>
            <a:t>Técnico de Laboratório</a:t>
          </a:r>
          <a:endParaRPr lang="pt-BR" dirty="0"/>
        </a:p>
      </dgm:t>
    </dgm:pt>
    <dgm:pt modelId="{C0B93468-F25E-4B48-BEF6-9E9B7B45BA01}" type="parTrans" cxnId="{12BCA0D8-7202-42AD-AD94-A1108FDAC95B}">
      <dgm:prSet/>
      <dgm:spPr/>
      <dgm:t>
        <a:bodyPr/>
        <a:lstStyle/>
        <a:p>
          <a:endParaRPr lang="pt-BR"/>
        </a:p>
      </dgm:t>
    </dgm:pt>
    <dgm:pt modelId="{93DF6AF1-5E31-4869-BC5B-867FF1A3659A}" type="sibTrans" cxnId="{12BCA0D8-7202-42AD-AD94-A1108FDAC95B}">
      <dgm:prSet/>
      <dgm:spPr/>
      <dgm:t>
        <a:bodyPr/>
        <a:lstStyle/>
        <a:p>
          <a:endParaRPr lang="pt-BR"/>
        </a:p>
      </dgm:t>
    </dgm:pt>
    <dgm:pt modelId="{DFED6AF5-8EA7-4C5A-9FCF-16B20AF382C9}">
      <dgm:prSet phldrT="[Texto]" custT="1"/>
      <dgm:spPr>
        <a:noFill/>
      </dgm:spPr>
      <dgm:t>
        <a:bodyPr/>
        <a:lstStyle/>
        <a:p>
          <a:endParaRPr lang="pt-BR" sz="3000" dirty="0"/>
        </a:p>
      </dgm:t>
    </dgm:pt>
    <dgm:pt modelId="{3D25683F-AF39-466D-8E5A-7AF69E156C96}" type="sibTrans" cxnId="{9D7A8E76-BEE3-4D79-9011-00524195F932}">
      <dgm:prSet/>
      <dgm:spPr/>
      <dgm:t>
        <a:bodyPr/>
        <a:lstStyle/>
        <a:p>
          <a:endParaRPr lang="pt-BR"/>
        </a:p>
      </dgm:t>
    </dgm:pt>
    <dgm:pt modelId="{387873F9-EE17-48DF-A5B3-16216D574BE1}" type="parTrans" cxnId="{9D7A8E76-BEE3-4D79-9011-00524195F932}">
      <dgm:prSet/>
      <dgm:spPr/>
      <dgm:t>
        <a:bodyPr/>
        <a:lstStyle/>
        <a:p>
          <a:endParaRPr lang="pt-BR"/>
        </a:p>
      </dgm:t>
    </dgm:pt>
    <dgm:pt modelId="{FD1EC15F-EB5C-4542-970F-20B86CA471E2}" type="pres">
      <dgm:prSet presAssocID="{19436DB1-1FD9-4B71-A472-E89DB6DFF775}" presName="Name0" presStyleCnt="0">
        <dgm:presLayoutVars>
          <dgm:chPref val="1"/>
          <dgm:dir/>
          <dgm:animOne val="branch"/>
          <dgm:animLvl val="lvl"/>
          <dgm:resizeHandles val="exact"/>
        </dgm:presLayoutVars>
      </dgm:prSet>
      <dgm:spPr/>
      <dgm:t>
        <a:bodyPr/>
        <a:lstStyle/>
        <a:p>
          <a:endParaRPr lang="pt-BR"/>
        </a:p>
      </dgm:t>
    </dgm:pt>
    <dgm:pt modelId="{D3A1D090-0D07-4881-B4DB-DE91D564631E}" type="pres">
      <dgm:prSet presAssocID="{DFED6AF5-8EA7-4C5A-9FCF-16B20AF382C9}" presName="root1" presStyleCnt="0"/>
      <dgm:spPr/>
      <dgm:t>
        <a:bodyPr/>
        <a:lstStyle/>
        <a:p>
          <a:endParaRPr lang="pt-BR"/>
        </a:p>
      </dgm:t>
    </dgm:pt>
    <dgm:pt modelId="{E2836DD0-13B2-410E-854D-B1D17EC33D8A}" type="pres">
      <dgm:prSet presAssocID="{DFED6AF5-8EA7-4C5A-9FCF-16B20AF382C9}" presName="LevelOneTextNode" presStyleLbl="node0" presStyleIdx="0" presStyleCnt="1" custAng="5400000" custScaleX="339858" custScaleY="79195" custLinFactNeighborY="-367">
        <dgm:presLayoutVars>
          <dgm:chPref val="3"/>
        </dgm:presLayoutVars>
      </dgm:prSet>
      <dgm:spPr/>
      <dgm:t>
        <a:bodyPr/>
        <a:lstStyle/>
        <a:p>
          <a:endParaRPr lang="pt-BR"/>
        </a:p>
      </dgm:t>
    </dgm:pt>
    <dgm:pt modelId="{7FB36290-CDF4-404E-A85F-278600608341}" type="pres">
      <dgm:prSet presAssocID="{DFED6AF5-8EA7-4C5A-9FCF-16B20AF382C9}" presName="level2hierChild" presStyleCnt="0"/>
      <dgm:spPr/>
      <dgm:t>
        <a:bodyPr/>
        <a:lstStyle/>
        <a:p>
          <a:endParaRPr lang="pt-BR"/>
        </a:p>
      </dgm:t>
    </dgm:pt>
    <dgm:pt modelId="{E3A88CDD-8D80-473E-86B2-66ED89ABA25B}" type="pres">
      <dgm:prSet presAssocID="{9F20F78D-D74C-463A-A55F-EBFF217365BE}" presName="conn2-1" presStyleLbl="parChTrans1D2" presStyleIdx="0" presStyleCnt="3"/>
      <dgm:spPr/>
      <dgm:t>
        <a:bodyPr/>
        <a:lstStyle/>
        <a:p>
          <a:endParaRPr lang="pt-BR"/>
        </a:p>
      </dgm:t>
    </dgm:pt>
    <dgm:pt modelId="{CDC6098F-9E27-4BD6-9E46-1335B999A4AB}" type="pres">
      <dgm:prSet presAssocID="{9F20F78D-D74C-463A-A55F-EBFF217365BE}" presName="connTx" presStyleLbl="parChTrans1D2" presStyleIdx="0" presStyleCnt="3"/>
      <dgm:spPr/>
      <dgm:t>
        <a:bodyPr/>
        <a:lstStyle/>
        <a:p>
          <a:endParaRPr lang="pt-BR"/>
        </a:p>
      </dgm:t>
    </dgm:pt>
    <dgm:pt modelId="{21B38969-9AE1-4E9E-BDCF-F64FB1EB5C85}" type="pres">
      <dgm:prSet presAssocID="{8D2CA474-0AF4-4316-B140-B4225F605147}" presName="root2" presStyleCnt="0"/>
      <dgm:spPr/>
      <dgm:t>
        <a:bodyPr/>
        <a:lstStyle/>
        <a:p>
          <a:endParaRPr lang="pt-BR"/>
        </a:p>
      </dgm:t>
    </dgm:pt>
    <dgm:pt modelId="{859C1111-5A14-4FCB-B539-38FCE6E705A9}" type="pres">
      <dgm:prSet presAssocID="{8D2CA474-0AF4-4316-B140-B4225F605147}" presName="LevelTwoTextNode" presStyleLbl="node2" presStyleIdx="0" presStyleCnt="3" custLinFactNeighborX="40614">
        <dgm:presLayoutVars>
          <dgm:chPref val="3"/>
        </dgm:presLayoutVars>
      </dgm:prSet>
      <dgm:spPr/>
      <dgm:t>
        <a:bodyPr/>
        <a:lstStyle/>
        <a:p>
          <a:endParaRPr lang="pt-BR"/>
        </a:p>
      </dgm:t>
    </dgm:pt>
    <dgm:pt modelId="{9CF98E90-0A9F-44CF-9BFE-501CD10B14EE}" type="pres">
      <dgm:prSet presAssocID="{8D2CA474-0AF4-4316-B140-B4225F605147}" presName="level3hierChild" presStyleCnt="0"/>
      <dgm:spPr/>
      <dgm:t>
        <a:bodyPr/>
        <a:lstStyle/>
        <a:p>
          <a:endParaRPr lang="pt-BR"/>
        </a:p>
      </dgm:t>
    </dgm:pt>
    <dgm:pt modelId="{B1B0A1F8-C301-490C-AEFB-C1F643F26380}" type="pres">
      <dgm:prSet presAssocID="{9AB523B4-3EE0-4D16-88F0-187C72DD04A4}" presName="conn2-1" presStyleLbl="parChTrans1D2" presStyleIdx="1" presStyleCnt="3"/>
      <dgm:spPr/>
      <dgm:t>
        <a:bodyPr/>
        <a:lstStyle/>
        <a:p>
          <a:endParaRPr lang="pt-BR"/>
        </a:p>
      </dgm:t>
    </dgm:pt>
    <dgm:pt modelId="{1FDCBDBD-F22D-4F32-A75D-EC59F03B0E83}" type="pres">
      <dgm:prSet presAssocID="{9AB523B4-3EE0-4D16-88F0-187C72DD04A4}" presName="connTx" presStyleLbl="parChTrans1D2" presStyleIdx="1" presStyleCnt="3"/>
      <dgm:spPr/>
      <dgm:t>
        <a:bodyPr/>
        <a:lstStyle/>
        <a:p>
          <a:endParaRPr lang="pt-BR"/>
        </a:p>
      </dgm:t>
    </dgm:pt>
    <dgm:pt modelId="{E9FA0A68-3339-482E-A3EE-DA008B42BD16}" type="pres">
      <dgm:prSet presAssocID="{95B07EE0-1558-4F44-A356-D542E732D511}" presName="root2" presStyleCnt="0"/>
      <dgm:spPr/>
      <dgm:t>
        <a:bodyPr/>
        <a:lstStyle/>
        <a:p>
          <a:endParaRPr lang="pt-BR"/>
        </a:p>
      </dgm:t>
    </dgm:pt>
    <dgm:pt modelId="{A9760F1B-AF9B-44AF-A92D-E6EB1B213D0E}" type="pres">
      <dgm:prSet presAssocID="{95B07EE0-1558-4F44-A356-D542E732D511}" presName="LevelTwoTextNode" presStyleLbl="node2" presStyleIdx="1" presStyleCnt="3">
        <dgm:presLayoutVars>
          <dgm:chPref val="3"/>
        </dgm:presLayoutVars>
      </dgm:prSet>
      <dgm:spPr/>
      <dgm:t>
        <a:bodyPr/>
        <a:lstStyle/>
        <a:p>
          <a:endParaRPr lang="pt-BR"/>
        </a:p>
      </dgm:t>
    </dgm:pt>
    <dgm:pt modelId="{39E36D42-DC4A-4FBF-8AAB-288624ACBF06}" type="pres">
      <dgm:prSet presAssocID="{95B07EE0-1558-4F44-A356-D542E732D511}" presName="level3hierChild" presStyleCnt="0"/>
      <dgm:spPr/>
      <dgm:t>
        <a:bodyPr/>
        <a:lstStyle/>
        <a:p>
          <a:endParaRPr lang="pt-BR"/>
        </a:p>
      </dgm:t>
    </dgm:pt>
    <dgm:pt modelId="{5EBE956A-69C9-43C3-A161-CFFE8F9CB431}" type="pres">
      <dgm:prSet presAssocID="{C0B93468-F25E-4B48-BEF6-9E9B7B45BA01}" presName="conn2-1" presStyleLbl="parChTrans1D2" presStyleIdx="2" presStyleCnt="3"/>
      <dgm:spPr/>
      <dgm:t>
        <a:bodyPr/>
        <a:lstStyle/>
        <a:p>
          <a:endParaRPr lang="pt-BR"/>
        </a:p>
      </dgm:t>
    </dgm:pt>
    <dgm:pt modelId="{C6BEC5B7-717A-4DED-A70B-B9E96AD2D15E}" type="pres">
      <dgm:prSet presAssocID="{C0B93468-F25E-4B48-BEF6-9E9B7B45BA01}" presName="connTx" presStyleLbl="parChTrans1D2" presStyleIdx="2" presStyleCnt="3"/>
      <dgm:spPr/>
      <dgm:t>
        <a:bodyPr/>
        <a:lstStyle/>
        <a:p>
          <a:endParaRPr lang="pt-BR"/>
        </a:p>
      </dgm:t>
    </dgm:pt>
    <dgm:pt modelId="{85181A30-CC56-4246-8D39-08B46E00A470}" type="pres">
      <dgm:prSet presAssocID="{FCE65E01-AB18-4C8E-A7B8-DBE599C0140A}" presName="root2" presStyleCnt="0"/>
      <dgm:spPr/>
      <dgm:t>
        <a:bodyPr/>
        <a:lstStyle/>
        <a:p>
          <a:endParaRPr lang="pt-BR"/>
        </a:p>
      </dgm:t>
    </dgm:pt>
    <dgm:pt modelId="{C2BCC6D8-0EF4-4C52-8E49-7495E77B6B87}" type="pres">
      <dgm:prSet presAssocID="{FCE65E01-AB18-4C8E-A7B8-DBE599C0140A}" presName="LevelTwoTextNode" presStyleLbl="node2" presStyleIdx="2" presStyleCnt="3">
        <dgm:presLayoutVars>
          <dgm:chPref val="3"/>
        </dgm:presLayoutVars>
      </dgm:prSet>
      <dgm:spPr/>
      <dgm:t>
        <a:bodyPr/>
        <a:lstStyle/>
        <a:p>
          <a:endParaRPr lang="pt-BR"/>
        </a:p>
      </dgm:t>
    </dgm:pt>
    <dgm:pt modelId="{8262DA68-354F-494B-B297-233FD9BCF175}" type="pres">
      <dgm:prSet presAssocID="{FCE65E01-AB18-4C8E-A7B8-DBE599C0140A}" presName="level3hierChild" presStyleCnt="0"/>
      <dgm:spPr/>
      <dgm:t>
        <a:bodyPr/>
        <a:lstStyle/>
        <a:p>
          <a:endParaRPr lang="pt-BR"/>
        </a:p>
      </dgm:t>
    </dgm:pt>
  </dgm:ptLst>
  <dgm:cxnLst>
    <dgm:cxn modelId="{2821CA79-3C33-45F8-B655-0E072646A0B7}" type="presOf" srcId="{8D2CA474-0AF4-4316-B140-B4225F605147}" destId="{859C1111-5A14-4FCB-B539-38FCE6E705A9}" srcOrd="0" destOrd="0" presId="urn:microsoft.com/office/officeart/2008/layout/HorizontalMultiLevelHierarchy"/>
    <dgm:cxn modelId="{253ED127-8929-48CC-8B6D-946D3CCAE2B6}" type="presOf" srcId="{9F20F78D-D74C-463A-A55F-EBFF217365BE}" destId="{CDC6098F-9E27-4BD6-9E46-1335B999A4AB}" srcOrd="1" destOrd="0" presId="urn:microsoft.com/office/officeart/2008/layout/HorizontalMultiLevelHierarchy"/>
    <dgm:cxn modelId="{9D7A8E76-BEE3-4D79-9011-00524195F932}" srcId="{19436DB1-1FD9-4B71-A472-E89DB6DFF775}" destId="{DFED6AF5-8EA7-4C5A-9FCF-16B20AF382C9}" srcOrd="0" destOrd="0" parTransId="{387873F9-EE17-48DF-A5B3-16216D574BE1}" sibTransId="{3D25683F-AF39-466D-8E5A-7AF69E156C96}"/>
    <dgm:cxn modelId="{CF79D86F-6FE0-49CE-9193-04C0D43E9AFB}" type="presOf" srcId="{DFED6AF5-8EA7-4C5A-9FCF-16B20AF382C9}" destId="{E2836DD0-13B2-410E-854D-B1D17EC33D8A}" srcOrd="0" destOrd="0" presId="urn:microsoft.com/office/officeart/2008/layout/HorizontalMultiLevelHierarchy"/>
    <dgm:cxn modelId="{271C62F0-9E0D-4F2F-A6AF-1B6F910F8578}" type="presOf" srcId="{95B07EE0-1558-4F44-A356-D542E732D511}" destId="{A9760F1B-AF9B-44AF-A92D-E6EB1B213D0E}" srcOrd="0" destOrd="0" presId="urn:microsoft.com/office/officeart/2008/layout/HorizontalMultiLevelHierarchy"/>
    <dgm:cxn modelId="{3A7642E3-7684-4874-8333-B6EB0D668505}" srcId="{DFED6AF5-8EA7-4C5A-9FCF-16B20AF382C9}" destId="{8D2CA474-0AF4-4316-B140-B4225F605147}" srcOrd="0" destOrd="0" parTransId="{9F20F78D-D74C-463A-A55F-EBFF217365BE}" sibTransId="{9A6DEB1A-CC06-462D-B8C7-C34911CA3066}"/>
    <dgm:cxn modelId="{9839196D-497A-4C91-A532-F0C24298AC07}" type="presOf" srcId="{9F20F78D-D74C-463A-A55F-EBFF217365BE}" destId="{E3A88CDD-8D80-473E-86B2-66ED89ABA25B}" srcOrd="0" destOrd="0" presId="urn:microsoft.com/office/officeart/2008/layout/HorizontalMultiLevelHierarchy"/>
    <dgm:cxn modelId="{1D660921-2EE1-4675-8126-EAFC1001B20A}" type="presOf" srcId="{C0B93468-F25E-4B48-BEF6-9E9B7B45BA01}" destId="{5EBE956A-69C9-43C3-A161-CFFE8F9CB431}" srcOrd="0" destOrd="0" presId="urn:microsoft.com/office/officeart/2008/layout/HorizontalMultiLevelHierarchy"/>
    <dgm:cxn modelId="{7472500C-92C4-4B1E-8958-1C2A5503E180}" type="presOf" srcId="{C0B93468-F25E-4B48-BEF6-9E9B7B45BA01}" destId="{C6BEC5B7-717A-4DED-A70B-B9E96AD2D15E}" srcOrd="1" destOrd="0" presId="urn:microsoft.com/office/officeart/2008/layout/HorizontalMultiLevelHierarchy"/>
    <dgm:cxn modelId="{0C55A649-AE8B-4CE8-BCA7-EB021638B0F2}" type="presOf" srcId="{9AB523B4-3EE0-4D16-88F0-187C72DD04A4}" destId="{1FDCBDBD-F22D-4F32-A75D-EC59F03B0E83}" srcOrd="1" destOrd="0" presId="urn:microsoft.com/office/officeart/2008/layout/HorizontalMultiLevelHierarchy"/>
    <dgm:cxn modelId="{1225FFEA-92D1-4654-B921-3AA2093E00B6}" type="presOf" srcId="{9AB523B4-3EE0-4D16-88F0-187C72DD04A4}" destId="{B1B0A1F8-C301-490C-AEFB-C1F643F26380}" srcOrd="0" destOrd="0" presId="urn:microsoft.com/office/officeart/2008/layout/HorizontalMultiLevelHierarchy"/>
    <dgm:cxn modelId="{464E66B5-26A6-4D84-8B15-91A4609C0E8C}" type="presOf" srcId="{19436DB1-1FD9-4B71-A472-E89DB6DFF775}" destId="{FD1EC15F-EB5C-4542-970F-20B86CA471E2}" srcOrd="0" destOrd="0" presId="urn:microsoft.com/office/officeart/2008/layout/HorizontalMultiLevelHierarchy"/>
    <dgm:cxn modelId="{30631694-11DB-46DF-83BC-C0E554909587}" srcId="{DFED6AF5-8EA7-4C5A-9FCF-16B20AF382C9}" destId="{95B07EE0-1558-4F44-A356-D542E732D511}" srcOrd="1" destOrd="0" parTransId="{9AB523B4-3EE0-4D16-88F0-187C72DD04A4}" sibTransId="{942288D1-C045-49B8-820A-CAFE931D4720}"/>
    <dgm:cxn modelId="{12BCA0D8-7202-42AD-AD94-A1108FDAC95B}" srcId="{DFED6AF5-8EA7-4C5A-9FCF-16B20AF382C9}" destId="{FCE65E01-AB18-4C8E-A7B8-DBE599C0140A}" srcOrd="2" destOrd="0" parTransId="{C0B93468-F25E-4B48-BEF6-9E9B7B45BA01}" sibTransId="{93DF6AF1-5E31-4869-BC5B-867FF1A3659A}"/>
    <dgm:cxn modelId="{C480324C-12E0-4F42-9DD4-A0233A8B7D6E}" type="presOf" srcId="{FCE65E01-AB18-4C8E-A7B8-DBE599C0140A}" destId="{C2BCC6D8-0EF4-4C52-8E49-7495E77B6B87}" srcOrd="0" destOrd="0" presId="urn:microsoft.com/office/officeart/2008/layout/HorizontalMultiLevelHierarchy"/>
    <dgm:cxn modelId="{226B4311-2797-4F1F-9C58-726DA6FEC884}" type="presParOf" srcId="{FD1EC15F-EB5C-4542-970F-20B86CA471E2}" destId="{D3A1D090-0D07-4881-B4DB-DE91D564631E}" srcOrd="0" destOrd="0" presId="urn:microsoft.com/office/officeart/2008/layout/HorizontalMultiLevelHierarchy"/>
    <dgm:cxn modelId="{985DC1CB-25C7-4548-9800-DB1170B59D2C}" type="presParOf" srcId="{D3A1D090-0D07-4881-B4DB-DE91D564631E}" destId="{E2836DD0-13B2-410E-854D-B1D17EC33D8A}" srcOrd="0" destOrd="0" presId="urn:microsoft.com/office/officeart/2008/layout/HorizontalMultiLevelHierarchy"/>
    <dgm:cxn modelId="{32B976D8-27D3-44B4-B1BC-794D7DBE709C}" type="presParOf" srcId="{D3A1D090-0D07-4881-B4DB-DE91D564631E}" destId="{7FB36290-CDF4-404E-A85F-278600608341}" srcOrd="1" destOrd="0" presId="urn:microsoft.com/office/officeart/2008/layout/HorizontalMultiLevelHierarchy"/>
    <dgm:cxn modelId="{9A271547-7F02-4227-83A8-B1336A1BD1D5}" type="presParOf" srcId="{7FB36290-CDF4-404E-A85F-278600608341}" destId="{E3A88CDD-8D80-473E-86B2-66ED89ABA25B}" srcOrd="0" destOrd="0" presId="urn:microsoft.com/office/officeart/2008/layout/HorizontalMultiLevelHierarchy"/>
    <dgm:cxn modelId="{D5CAFEBC-8412-4886-960D-16E8A3588C97}" type="presParOf" srcId="{E3A88CDD-8D80-473E-86B2-66ED89ABA25B}" destId="{CDC6098F-9E27-4BD6-9E46-1335B999A4AB}" srcOrd="0" destOrd="0" presId="urn:microsoft.com/office/officeart/2008/layout/HorizontalMultiLevelHierarchy"/>
    <dgm:cxn modelId="{1D42EB4A-A68F-44B1-861E-9E1466F110B9}" type="presParOf" srcId="{7FB36290-CDF4-404E-A85F-278600608341}" destId="{21B38969-9AE1-4E9E-BDCF-F64FB1EB5C85}" srcOrd="1" destOrd="0" presId="urn:microsoft.com/office/officeart/2008/layout/HorizontalMultiLevelHierarchy"/>
    <dgm:cxn modelId="{8518604D-EDB9-4004-BAF2-F50A5822D46A}" type="presParOf" srcId="{21B38969-9AE1-4E9E-BDCF-F64FB1EB5C85}" destId="{859C1111-5A14-4FCB-B539-38FCE6E705A9}" srcOrd="0" destOrd="0" presId="urn:microsoft.com/office/officeart/2008/layout/HorizontalMultiLevelHierarchy"/>
    <dgm:cxn modelId="{0080388D-FCB5-463C-B39B-93B8FC2D9C31}" type="presParOf" srcId="{21B38969-9AE1-4E9E-BDCF-F64FB1EB5C85}" destId="{9CF98E90-0A9F-44CF-9BFE-501CD10B14EE}" srcOrd="1" destOrd="0" presId="urn:microsoft.com/office/officeart/2008/layout/HorizontalMultiLevelHierarchy"/>
    <dgm:cxn modelId="{A5E29A40-8014-4CE8-BBA5-71FC66D5B2B2}" type="presParOf" srcId="{7FB36290-CDF4-404E-A85F-278600608341}" destId="{B1B0A1F8-C301-490C-AEFB-C1F643F26380}" srcOrd="2" destOrd="0" presId="urn:microsoft.com/office/officeart/2008/layout/HorizontalMultiLevelHierarchy"/>
    <dgm:cxn modelId="{1497377F-FE53-4350-8D6D-8A237855E506}" type="presParOf" srcId="{B1B0A1F8-C301-490C-AEFB-C1F643F26380}" destId="{1FDCBDBD-F22D-4F32-A75D-EC59F03B0E83}" srcOrd="0" destOrd="0" presId="urn:microsoft.com/office/officeart/2008/layout/HorizontalMultiLevelHierarchy"/>
    <dgm:cxn modelId="{D891F767-7AC5-4E88-AD8B-55B863890196}" type="presParOf" srcId="{7FB36290-CDF4-404E-A85F-278600608341}" destId="{E9FA0A68-3339-482E-A3EE-DA008B42BD16}" srcOrd="3" destOrd="0" presId="urn:microsoft.com/office/officeart/2008/layout/HorizontalMultiLevelHierarchy"/>
    <dgm:cxn modelId="{F64A0103-D3B2-4A56-B554-9906D5FC87F5}" type="presParOf" srcId="{E9FA0A68-3339-482E-A3EE-DA008B42BD16}" destId="{A9760F1B-AF9B-44AF-A92D-E6EB1B213D0E}" srcOrd="0" destOrd="0" presId="urn:microsoft.com/office/officeart/2008/layout/HorizontalMultiLevelHierarchy"/>
    <dgm:cxn modelId="{5460983C-13B2-467F-9DA2-C1E453D738FD}" type="presParOf" srcId="{E9FA0A68-3339-482E-A3EE-DA008B42BD16}" destId="{39E36D42-DC4A-4FBF-8AAB-288624ACBF06}" srcOrd="1" destOrd="0" presId="urn:microsoft.com/office/officeart/2008/layout/HorizontalMultiLevelHierarchy"/>
    <dgm:cxn modelId="{34796D25-3BB6-423E-8C05-95D63F4E538F}" type="presParOf" srcId="{7FB36290-CDF4-404E-A85F-278600608341}" destId="{5EBE956A-69C9-43C3-A161-CFFE8F9CB431}" srcOrd="4" destOrd="0" presId="urn:microsoft.com/office/officeart/2008/layout/HorizontalMultiLevelHierarchy"/>
    <dgm:cxn modelId="{992E0ADE-0554-473C-9482-0C4B45EF05BA}" type="presParOf" srcId="{5EBE956A-69C9-43C3-A161-CFFE8F9CB431}" destId="{C6BEC5B7-717A-4DED-A70B-B9E96AD2D15E}" srcOrd="0" destOrd="0" presId="urn:microsoft.com/office/officeart/2008/layout/HorizontalMultiLevelHierarchy"/>
    <dgm:cxn modelId="{A6DB8744-3806-401D-8C34-175396C71041}" type="presParOf" srcId="{7FB36290-CDF4-404E-A85F-278600608341}" destId="{85181A30-CC56-4246-8D39-08B46E00A470}" srcOrd="5" destOrd="0" presId="urn:microsoft.com/office/officeart/2008/layout/HorizontalMultiLevelHierarchy"/>
    <dgm:cxn modelId="{33B8C03B-924F-4BCA-B198-9C5F13E1D113}" type="presParOf" srcId="{85181A30-CC56-4246-8D39-08B46E00A470}" destId="{C2BCC6D8-0EF4-4C52-8E49-7495E77B6B87}" srcOrd="0" destOrd="0" presId="urn:microsoft.com/office/officeart/2008/layout/HorizontalMultiLevelHierarchy"/>
    <dgm:cxn modelId="{A42808FE-6663-463C-86F6-DD6DFA2B7094}" type="presParOf" srcId="{85181A30-CC56-4246-8D39-08B46E00A470}" destId="{8262DA68-354F-494B-B297-233FD9BCF175}" srcOrd="1" destOrd="0" presId="urn:microsoft.com/office/officeart/2008/layout/HorizontalMultiLevelHierarchy"/>
  </dgm:cxnLst>
  <dgm:bg/>
  <dgm:whole/>
  <dgm:extLst>
    <a:ext uri="http://schemas.microsoft.com/office/drawing/2008/diagram">
      <dsp:dataModelExt xmlns:dsp="http://schemas.microsoft.com/office/drawing/2008/diagram" relId="rId31"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19436DB1-1FD9-4B71-A472-E89DB6DFF775}" type="doc">
      <dgm:prSet loTypeId="urn:microsoft.com/office/officeart/2008/layout/HorizontalMultiLevelHierarchy" loCatId="hierarchy" qsTypeId="urn:microsoft.com/office/officeart/2005/8/quickstyle/simple3" qsCatId="simple" csTypeId="urn:microsoft.com/office/officeart/2005/8/colors/accent1_2" csCatId="accent1" phldr="1"/>
      <dgm:spPr/>
      <dgm:t>
        <a:bodyPr/>
        <a:lstStyle/>
        <a:p>
          <a:endParaRPr lang="pt-BR"/>
        </a:p>
      </dgm:t>
    </dgm:pt>
    <dgm:pt modelId="{8D2CA474-0AF4-4316-B140-B4225F605147}">
      <dgm:prSet phldrT="[Texto]"/>
      <dgm:spPr>
        <a:solidFill>
          <a:schemeClr val="accent1">
            <a:lumMod val="20000"/>
            <a:lumOff val="80000"/>
          </a:schemeClr>
        </a:solidFill>
        <a:ln>
          <a:solidFill>
            <a:schemeClr val="accent1">
              <a:lumMod val="20000"/>
              <a:lumOff val="80000"/>
            </a:schemeClr>
          </a:solidFill>
        </a:ln>
      </dgm:spPr>
      <dgm:t>
        <a:bodyPr/>
        <a:lstStyle/>
        <a:p>
          <a:r>
            <a:rPr lang="pt-BR" dirty="0"/>
            <a:t>Coordenador</a:t>
          </a:r>
        </a:p>
      </dgm:t>
    </dgm:pt>
    <dgm:pt modelId="{9F20F78D-D74C-463A-A55F-EBFF217365BE}" type="parTrans" cxnId="{3A7642E3-7684-4874-8333-B6EB0D668505}">
      <dgm:prSet/>
      <dgm:spPr/>
      <dgm:t>
        <a:bodyPr/>
        <a:lstStyle/>
        <a:p>
          <a:endParaRPr lang="pt-BR"/>
        </a:p>
      </dgm:t>
    </dgm:pt>
    <dgm:pt modelId="{9A6DEB1A-CC06-462D-B8C7-C34911CA3066}" type="sibTrans" cxnId="{3A7642E3-7684-4874-8333-B6EB0D668505}">
      <dgm:prSet/>
      <dgm:spPr/>
      <dgm:t>
        <a:bodyPr/>
        <a:lstStyle/>
        <a:p>
          <a:endParaRPr lang="pt-BR"/>
        </a:p>
      </dgm:t>
    </dgm:pt>
    <dgm:pt modelId="{95B07EE0-1558-4F44-A356-D542E732D511}">
      <dgm:prSet phldrT="[Texto]"/>
      <dgm:spPr>
        <a:solidFill>
          <a:schemeClr val="accent1">
            <a:lumMod val="20000"/>
            <a:lumOff val="80000"/>
          </a:schemeClr>
        </a:solidFill>
        <a:ln>
          <a:solidFill>
            <a:schemeClr val="accent1">
              <a:lumMod val="20000"/>
              <a:lumOff val="80000"/>
            </a:schemeClr>
          </a:solidFill>
        </a:ln>
      </dgm:spPr>
      <dgm:t>
        <a:bodyPr/>
        <a:lstStyle/>
        <a:p>
          <a:r>
            <a:rPr lang="pt-BR" dirty="0"/>
            <a:t>Assistente Administrativo</a:t>
          </a:r>
        </a:p>
      </dgm:t>
    </dgm:pt>
    <dgm:pt modelId="{9AB523B4-3EE0-4D16-88F0-187C72DD04A4}" type="parTrans" cxnId="{30631694-11DB-46DF-83BC-C0E554909587}">
      <dgm:prSet/>
      <dgm:spPr/>
      <dgm:t>
        <a:bodyPr/>
        <a:lstStyle/>
        <a:p>
          <a:endParaRPr lang="pt-BR"/>
        </a:p>
      </dgm:t>
    </dgm:pt>
    <dgm:pt modelId="{942288D1-C045-49B8-820A-CAFE931D4720}" type="sibTrans" cxnId="{30631694-11DB-46DF-83BC-C0E554909587}">
      <dgm:prSet/>
      <dgm:spPr/>
      <dgm:t>
        <a:bodyPr/>
        <a:lstStyle/>
        <a:p>
          <a:endParaRPr lang="pt-BR"/>
        </a:p>
      </dgm:t>
    </dgm:pt>
    <dgm:pt modelId="{FCE65E01-AB18-4C8E-A7B8-DBE599C0140A}">
      <dgm:prSet phldrT="[Texto]"/>
      <dgm:spPr>
        <a:solidFill>
          <a:schemeClr val="accent1">
            <a:lumMod val="20000"/>
            <a:lumOff val="80000"/>
          </a:schemeClr>
        </a:solidFill>
        <a:ln>
          <a:solidFill>
            <a:schemeClr val="accent1">
              <a:lumMod val="20000"/>
              <a:lumOff val="80000"/>
            </a:schemeClr>
          </a:solidFill>
        </a:ln>
      </dgm:spPr>
      <dgm:t>
        <a:bodyPr/>
        <a:lstStyle/>
        <a:p>
          <a:r>
            <a:rPr lang="pt-BR" dirty="0" smtClean="0"/>
            <a:t>Técnico de Laboratório</a:t>
          </a:r>
          <a:endParaRPr lang="pt-BR" dirty="0"/>
        </a:p>
      </dgm:t>
    </dgm:pt>
    <dgm:pt modelId="{C0B93468-F25E-4B48-BEF6-9E9B7B45BA01}" type="parTrans" cxnId="{12BCA0D8-7202-42AD-AD94-A1108FDAC95B}">
      <dgm:prSet/>
      <dgm:spPr/>
      <dgm:t>
        <a:bodyPr/>
        <a:lstStyle/>
        <a:p>
          <a:endParaRPr lang="pt-BR"/>
        </a:p>
      </dgm:t>
    </dgm:pt>
    <dgm:pt modelId="{93DF6AF1-5E31-4869-BC5B-867FF1A3659A}" type="sibTrans" cxnId="{12BCA0D8-7202-42AD-AD94-A1108FDAC95B}">
      <dgm:prSet/>
      <dgm:spPr/>
      <dgm:t>
        <a:bodyPr/>
        <a:lstStyle/>
        <a:p>
          <a:endParaRPr lang="pt-BR"/>
        </a:p>
      </dgm:t>
    </dgm:pt>
    <dgm:pt modelId="{DFED6AF5-8EA7-4C5A-9FCF-16B20AF382C9}">
      <dgm:prSet phldrT="[Texto]" custT="1"/>
      <dgm:spPr>
        <a:noFill/>
      </dgm:spPr>
      <dgm:t>
        <a:bodyPr/>
        <a:lstStyle/>
        <a:p>
          <a:endParaRPr lang="pt-BR" sz="3000" dirty="0"/>
        </a:p>
      </dgm:t>
    </dgm:pt>
    <dgm:pt modelId="{3D25683F-AF39-466D-8E5A-7AF69E156C96}" type="sibTrans" cxnId="{9D7A8E76-BEE3-4D79-9011-00524195F932}">
      <dgm:prSet/>
      <dgm:spPr/>
      <dgm:t>
        <a:bodyPr/>
        <a:lstStyle/>
        <a:p>
          <a:endParaRPr lang="pt-BR"/>
        </a:p>
      </dgm:t>
    </dgm:pt>
    <dgm:pt modelId="{387873F9-EE17-48DF-A5B3-16216D574BE1}" type="parTrans" cxnId="{9D7A8E76-BEE3-4D79-9011-00524195F932}">
      <dgm:prSet/>
      <dgm:spPr/>
      <dgm:t>
        <a:bodyPr/>
        <a:lstStyle/>
        <a:p>
          <a:endParaRPr lang="pt-BR"/>
        </a:p>
      </dgm:t>
    </dgm:pt>
    <dgm:pt modelId="{FD1EC15F-EB5C-4542-970F-20B86CA471E2}" type="pres">
      <dgm:prSet presAssocID="{19436DB1-1FD9-4B71-A472-E89DB6DFF775}" presName="Name0" presStyleCnt="0">
        <dgm:presLayoutVars>
          <dgm:chPref val="1"/>
          <dgm:dir/>
          <dgm:animOne val="branch"/>
          <dgm:animLvl val="lvl"/>
          <dgm:resizeHandles val="exact"/>
        </dgm:presLayoutVars>
      </dgm:prSet>
      <dgm:spPr/>
      <dgm:t>
        <a:bodyPr/>
        <a:lstStyle/>
        <a:p>
          <a:endParaRPr lang="pt-BR"/>
        </a:p>
      </dgm:t>
    </dgm:pt>
    <dgm:pt modelId="{D3A1D090-0D07-4881-B4DB-DE91D564631E}" type="pres">
      <dgm:prSet presAssocID="{DFED6AF5-8EA7-4C5A-9FCF-16B20AF382C9}" presName="root1" presStyleCnt="0"/>
      <dgm:spPr/>
      <dgm:t>
        <a:bodyPr/>
        <a:lstStyle/>
        <a:p>
          <a:endParaRPr lang="pt-BR"/>
        </a:p>
      </dgm:t>
    </dgm:pt>
    <dgm:pt modelId="{E2836DD0-13B2-410E-854D-B1D17EC33D8A}" type="pres">
      <dgm:prSet presAssocID="{DFED6AF5-8EA7-4C5A-9FCF-16B20AF382C9}" presName="LevelOneTextNode" presStyleLbl="node0" presStyleIdx="0" presStyleCnt="1" custAng="5400000" custScaleX="339858" custScaleY="79195" custLinFactNeighborY="4025">
        <dgm:presLayoutVars>
          <dgm:chPref val="3"/>
        </dgm:presLayoutVars>
      </dgm:prSet>
      <dgm:spPr/>
      <dgm:t>
        <a:bodyPr/>
        <a:lstStyle/>
        <a:p>
          <a:endParaRPr lang="pt-BR"/>
        </a:p>
      </dgm:t>
    </dgm:pt>
    <dgm:pt modelId="{7FB36290-CDF4-404E-A85F-278600608341}" type="pres">
      <dgm:prSet presAssocID="{DFED6AF5-8EA7-4C5A-9FCF-16B20AF382C9}" presName="level2hierChild" presStyleCnt="0"/>
      <dgm:spPr/>
      <dgm:t>
        <a:bodyPr/>
        <a:lstStyle/>
        <a:p>
          <a:endParaRPr lang="pt-BR"/>
        </a:p>
      </dgm:t>
    </dgm:pt>
    <dgm:pt modelId="{E3A88CDD-8D80-473E-86B2-66ED89ABA25B}" type="pres">
      <dgm:prSet presAssocID="{9F20F78D-D74C-463A-A55F-EBFF217365BE}" presName="conn2-1" presStyleLbl="parChTrans1D2" presStyleIdx="0" presStyleCnt="3"/>
      <dgm:spPr/>
      <dgm:t>
        <a:bodyPr/>
        <a:lstStyle/>
        <a:p>
          <a:endParaRPr lang="pt-BR"/>
        </a:p>
      </dgm:t>
    </dgm:pt>
    <dgm:pt modelId="{CDC6098F-9E27-4BD6-9E46-1335B999A4AB}" type="pres">
      <dgm:prSet presAssocID="{9F20F78D-D74C-463A-A55F-EBFF217365BE}" presName="connTx" presStyleLbl="parChTrans1D2" presStyleIdx="0" presStyleCnt="3"/>
      <dgm:spPr/>
      <dgm:t>
        <a:bodyPr/>
        <a:lstStyle/>
        <a:p>
          <a:endParaRPr lang="pt-BR"/>
        </a:p>
      </dgm:t>
    </dgm:pt>
    <dgm:pt modelId="{21B38969-9AE1-4E9E-BDCF-F64FB1EB5C85}" type="pres">
      <dgm:prSet presAssocID="{8D2CA474-0AF4-4316-B140-B4225F605147}" presName="root2" presStyleCnt="0"/>
      <dgm:spPr/>
      <dgm:t>
        <a:bodyPr/>
        <a:lstStyle/>
        <a:p>
          <a:endParaRPr lang="pt-BR"/>
        </a:p>
      </dgm:t>
    </dgm:pt>
    <dgm:pt modelId="{859C1111-5A14-4FCB-B539-38FCE6E705A9}" type="pres">
      <dgm:prSet presAssocID="{8D2CA474-0AF4-4316-B140-B4225F605147}" presName="LevelTwoTextNode" presStyleLbl="node2" presStyleIdx="0" presStyleCnt="3" custLinFactNeighborX="40614">
        <dgm:presLayoutVars>
          <dgm:chPref val="3"/>
        </dgm:presLayoutVars>
      </dgm:prSet>
      <dgm:spPr/>
      <dgm:t>
        <a:bodyPr/>
        <a:lstStyle/>
        <a:p>
          <a:endParaRPr lang="pt-BR"/>
        </a:p>
      </dgm:t>
    </dgm:pt>
    <dgm:pt modelId="{9CF98E90-0A9F-44CF-9BFE-501CD10B14EE}" type="pres">
      <dgm:prSet presAssocID="{8D2CA474-0AF4-4316-B140-B4225F605147}" presName="level3hierChild" presStyleCnt="0"/>
      <dgm:spPr/>
      <dgm:t>
        <a:bodyPr/>
        <a:lstStyle/>
        <a:p>
          <a:endParaRPr lang="pt-BR"/>
        </a:p>
      </dgm:t>
    </dgm:pt>
    <dgm:pt modelId="{B1B0A1F8-C301-490C-AEFB-C1F643F26380}" type="pres">
      <dgm:prSet presAssocID="{9AB523B4-3EE0-4D16-88F0-187C72DD04A4}" presName="conn2-1" presStyleLbl="parChTrans1D2" presStyleIdx="1" presStyleCnt="3"/>
      <dgm:spPr/>
      <dgm:t>
        <a:bodyPr/>
        <a:lstStyle/>
        <a:p>
          <a:endParaRPr lang="pt-BR"/>
        </a:p>
      </dgm:t>
    </dgm:pt>
    <dgm:pt modelId="{1FDCBDBD-F22D-4F32-A75D-EC59F03B0E83}" type="pres">
      <dgm:prSet presAssocID="{9AB523B4-3EE0-4D16-88F0-187C72DD04A4}" presName="connTx" presStyleLbl="parChTrans1D2" presStyleIdx="1" presStyleCnt="3"/>
      <dgm:spPr/>
      <dgm:t>
        <a:bodyPr/>
        <a:lstStyle/>
        <a:p>
          <a:endParaRPr lang="pt-BR"/>
        </a:p>
      </dgm:t>
    </dgm:pt>
    <dgm:pt modelId="{E9FA0A68-3339-482E-A3EE-DA008B42BD16}" type="pres">
      <dgm:prSet presAssocID="{95B07EE0-1558-4F44-A356-D542E732D511}" presName="root2" presStyleCnt="0"/>
      <dgm:spPr/>
      <dgm:t>
        <a:bodyPr/>
        <a:lstStyle/>
        <a:p>
          <a:endParaRPr lang="pt-BR"/>
        </a:p>
      </dgm:t>
    </dgm:pt>
    <dgm:pt modelId="{A9760F1B-AF9B-44AF-A92D-E6EB1B213D0E}" type="pres">
      <dgm:prSet presAssocID="{95B07EE0-1558-4F44-A356-D542E732D511}" presName="LevelTwoTextNode" presStyleLbl="node2" presStyleIdx="1" presStyleCnt="3">
        <dgm:presLayoutVars>
          <dgm:chPref val="3"/>
        </dgm:presLayoutVars>
      </dgm:prSet>
      <dgm:spPr/>
      <dgm:t>
        <a:bodyPr/>
        <a:lstStyle/>
        <a:p>
          <a:endParaRPr lang="pt-BR"/>
        </a:p>
      </dgm:t>
    </dgm:pt>
    <dgm:pt modelId="{39E36D42-DC4A-4FBF-8AAB-288624ACBF06}" type="pres">
      <dgm:prSet presAssocID="{95B07EE0-1558-4F44-A356-D542E732D511}" presName="level3hierChild" presStyleCnt="0"/>
      <dgm:spPr/>
      <dgm:t>
        <a:bodyPr/>
        <a:lstStyle/>
        <a:p>
          <a:endParaRPr lang="pt-BR"/>
        </a:p>
      </dgm:t>
    </dgm:pt>
    <dgm:pt modelId="{5EBE956A-69C9-43C3-A161-CFFE8F9CB431}" type="pres">
      <dgm:prSet presAssocID="{C0B93468-F25E-4B48-BEF6-9E9B7B45BA01}" presName="conn2-1" presStyleLbl="parChTrans1D2" presStyleIdx="2" presStyleCnt="3"/>
      <dgm:spPr/>
      <dgm:t>
        <a:bodyPr/>
        <a:lstStyle/>
        <a:p>
          <a:endParaRPr lang="pt-BR"/>
        </a:p>
      </dgm:t>
    </dgm:pt>
    <dgm:pt modelId="{C6BEC5B7-717A-4DED-A70B-B9E96AD2D15E}" type="pres">
      <dgm:prSet presAssocID="{C0B93468-F25E-4B48-BEF6-9E9B7B45BA01}" presName="connTx" presStyleLbl="parChTrans1D2" presStyleIdx="2" presStyleCnt="3"/>
      <dgm:spPr/>
      <dgm:t>
        <a:bodyPr/>
        <a:lstStyle/>
        <a:p>
          <a:endParaRPr lang="pt-BR"/>
        </a:p>
      </dgm:t>
    </dgm:pt>
    <dgm:pt modelId="{85181A30-CC56-4246-8D39-08B46E00A470}" type="pres">
      <dgm:prSet presAssocID="{FCE65E01-AB18-4C8E-A7B8-DBE599C0140A}" presName="root2" presStyleCnt="0"/>
      <dgm:spPr/>
      <dgm:t>
        <a:bodyPr/>
        <a:lstStyle/>
        <a:p>
          <a:endParaRPr lang="pt-BR"/>
        </a:p>
      </dgm:t>
    </dgm:pt>
    <dgm:pt modelId="{C2BCC6D8-0EF4-4C52-8E49-7495E77B6B87}" type="pres">
      <dgm:prSet presAssocID="{FCE65E01-AB18-4C8E-A7B8-DBE599C0140A}" presName="LevelTwoTextNode" presStyleLbl="node2" presStyleIdx="2" presStyleCnt="3">
        <dgm:presLayoutVars>
          <dgm:chPref val="3"/>
        </dgm:presLayoutVars>
      </dgm:prSet>
      <dgm:spPr/>
      <dgm:t>
        <a:bodyPr/>
        <a:lstStyle/>
        <a:p>
          <a:endParaRPr lang="pt-BR"/>
        </a:p>
      </dgm:t>
    </dgm:pt>
    <dgm:pt modelId="{8262DA68-354F-494B-B297-233FD9BCF175}" type="pres">
      <dgm:prSet presAssocID="{FCE65E01-AB18-4C8E-A7B8-DBE599C0140A}" presName="level3hierChild" presStyleCnt="0"/>
      <dgm:spPr/>
      <dgm:t>
        <a:bodyPr/>
        <a:lstStyle/>
        <a:p>
          <a:endParaRPr lang="pt-BR"/>
        </a:p>
      </dgm:t>
    </dgm:pt>
  </dgm:ptLst>
  <dgm:cxnLst>
    <dgm:cxn modelId="{2821CA79-3C33-45F8-B655-0E072646A0B7}" type="presOf" srcId="{8D2CA474-0AF4-4316-B140-B4225F605147}" destId="{859C1111-5A14-4FCB-B539-38FCE6E705A9}" srcOrd="0" destOrd="0" presId="urn:microsoft.com/office/officeart/2008/layout/HorizontalMultiLevelHierarchy"/>
    <dgm:cxn modelId="{253ED127-8929-48CC-8B6D-946D3CCAE2B6}" type="presOf" srcId="{9F20F78D-D74C-463A-A55F-EBFF217365BE}" destId="{CDC6098F-9E27-4BD6-9E46-1335B999A4AB}" srcOrd="1" destOrd="0" presId="urn:microsoft.com/office/officeart/2008/layout/HorizontalMultiLevelHierarchy"/>
    <dgm:cxn modelId="{9D7A8E76-BEE3-4D79-9011-00524195F932}" srcId="{19436DB1-1FD9-4B71-A472-E89DB6DFF775}" destId="{DFED6AF5-8EA7-4C5A-9FCF-16B20AF382C9}" srcOrd="0" destOrd="0" parTransId="{387873F9-EE17-48DF-A5B3-16216D574BE1}" sibTransId="{3D25683F-AF39-466D-8E5A-7AF69E156C96}"/>
    <dgm:cxn modelId="{CF79D86F-6FE0-49CE-9193-04C0D43E9AFB}" type="presOf" srcId="{DFED6AF5-8EA7-4C5A-9FCF-16B20AF382C9}" destId="{E2836DD0-13B2-410E-854D-B1D17EC33D8A}" srcOrd="0" destOrd="0" presId="urn:microsoft.com/office/officeart/2008/layout/HorizontalMultiLevelHierarchy"/>
    <dgm:cxn modelId="{271C62F0-9E0D-4F2F-A6AF-1B6F910F8578}" type="presOf" srcId="{95B07EE0-1558-4F44-A356-D542E732D511}" destId="{A9760F1B-AF9B-44AF-A92D-E6EB1B213D0E}" srcOrd="0" destOrd="0" presId="urn:microsoft.com/office/officeart/2008/layout/HorizontalMultiLevelHierarchy"/>
    <dgm:cxn modelId="{3A7642E3-7684-4874-8333-B6EB0D668505}" srcId="{DFED6AF5-8EA7-4C5A-9FCF-16B20AF382C9}" destId="{8D2CA474-0AF4-4316-B140-B4225F605147}" srcOrd="0" destOrd="0" parTransId="{9F20F78D-D74C-463A-A55F-EBFF217365BE}" sibTransId="{9A6DEB1A-CC06-462D-B8C7-C34911CA3066}"/>
    <dgm:cxn modelId="{9839196D-497A-4C91-A532-F0C24298AC07}" type="presOf" srcId="{9F20F78D-D74C-463A-A55F-EBFF217365BE}" destId="{E3A88CDD-8D80-473E-86B2-66ED89ABA25B}" srcOrd="0" destOrd="0" presId="urn:microsoft.com/office/officeart/2008/layout/HorizontalMultiLevelHierarchy"/>
    <dgm:cxn modelId="{1D660921-2EE1-4675-8126-EAFC1001B20A}" type="presOf" srcId="{C0B93468-F25E-4B48-BEF6-9E9B7B45BA01}" destId="{5EBE956A-69C9-43C3-A161-CFFE8F9CB431}" srcOrd="0" destOrd="0" presId="urn:microsoft.com/office/officeart/2008/layout/HorizontalMultiLevelHierarchy"/>
    <dgm:cxn modelId="{7472500C-92C4-4B1E-8958-1C2A5503E180}" type="presOf" srcId="{C0B93468-F25E-4B48-BEF6-9E9B7B45BA01}" destId="{C6BEC5B7-717A-4DED-A70B-B9E96AD2D15E}" srcOrd="1" destOrd="0" presId="urn:microsoft.com/office/officeart/2008/layout/HorizontalMultiLevelHierarchy"/>
    <dgm:cxn modelId="{0C55A649-AE8B-4CE8-BCA7-EB021638B0F2}" type="presOf" srcId="{9AB523B4-3EE0-4D16-88F0-187C72DD04A4}" destId="{1FDCBDBD-F22D-4F32-A75D-EC59F03B0E83}" srcOrd="1" destOrd="0" presId="urn:microsoft.com/office/officeart/2008/layout/HorizontalMultiLevelHierarchy"/>
    <dgm:cxn modelId="{1225FFEA-92D1-4654-B921-3AA2093E00B6}" type="presOf" srcId="{9AB523B4-3EE0-4D16-88F0-187C72DD04A4}" destId="{B1B0A1F8-C301-490C-AEFB-C1F643F26380}" srcOrd="0" destOrd="0" presId="urn:microsoft.com/office/officeart/2008/layout/HorizontalMultiLevelHierarchy"/>
    <dgm:cxn modelId="{464E66B5-26A6-4D84-8B15-91A4609C0E8C}" type="presOf" srcId="{19436DB1-1FD9-4B71-A472-E89DB6DFF775}" destId="{FD1EC15F-EB5C-4542-970F-20B86CA471E2}" srcOrd="0" destOrd="0" presId="urn:microsoft.com/office/officeart/2008/layout/HorizontalMultiLevelHierarchy"/>
    <dgm:cxn modelId="{30631694-11DB-46DF-83BC-C0E554909587}" srcId="{DFED6AF5-8EA7-4C5A-9FCF-16B20AF382C9}" destId="{95B07EE0-1558-4F44-A356-D542E732D511}" srcOrd="1" destOrd="0" parTransId="{9AB523B4-3EE0-4D16-88F0-187C72DD04A4}" sibTransId="{942288D1-C045-49B8-820A-CAFE931D4720}"/>
    <dgm:cxn modelId="{12BCA0D8-7202-42AD-AD94-A1108FDAC95B}" srcId="{DFED6AF5-8EA7-4C5A-9FCF-16B20AF382C9}" destId="{FCE65E01-AB18-4C8E-A7B8-DBE599C0140A}" srcOrd="2" destOrd="0" parTransId="{C0B93468-F25E-4B48-BEF6-9E9B7B45BA01}" sibTransId="{93DF6AF1-5E31-4869-BC5B-867FF1A3659A}"/>
    <dgm:cxn modelId="{C480324C-12E0-4F42-9DD4-A0233A8B7D6E}" type="presOf" srcId="{FCE65E01-AB18-4C8E-A7B8-DBE599C0140A}" destId="{C2BCC6D8-0EF4-4C52-8E49-7495E77B6B87}" srcOrd="0" destOrd="0" presId="urn:microsoft.com/office/officeart/2008/layout/HorizontalMultiLevelHierarchy"/>
    <dgm:cxn modelId="{226B4311-2797-4F1F-9C58-726DA6FEC884}" type="presParOf" srcId="{FD1EC15F-EB5C-4542-970F-20B86CA471E2}" destId="{D3A1D090-0D07-4881-B4DB-DE91D564631E}" srcOrd="0" destOrd="0" presId="urn:microsoft.com/office/officeart/2008/layout/HorizontalMultiLevelHierarchy"/>
    <dgm:cxn modelId="{985DC1CB-25C7-4548-9800-DB1170B59D2C}" type="presParOf" srcId="{D3A1D090-0D07-4881-B4DB-DE91D564631E}" destId="{E2836DD0-13B2-410E-854D-B1D17EC33D8A}" srcOrd="0" destOrd="0" presId="urn:microsoft.com/office/officeart/2008/layout/HorizontalMultiLevelHierarchy"/>
    <dgm:cxn modelId="{32B976D8-27D3-44B4-B1BC-794D7DBE709C}" type="presParOf" srcId="{D3A1D090-0D07-4881-B4DB-DE91D564631E}" destId="{7FB36290-CDF4-404E-A85F-278600608341}" srcOrd="1" destOrd="0" presId="urn:microsoft.com/office/officeart/2008/layout/HorizontalMultiLevelHierarchy"/>
    <dgm:cxn modelId="{9A271547-7F02-4227-83A8-B1336A1BD1D5}" type="presParOf" srcId="{7FB36290-CDF4-404E-A85F-278600608341}" destId="{E3A88CDD-8D80-473E-86B2-66ED89ABA25B}" srcOrd="0" destOrd="0" presId="urn:microsoft.com/office/officeart/2008/layout/HorizontalMultiLevelHierarchy"/>
    <dgm:cxn modelId="{D5CAFEBC-8412-4886-960D-16E8A3588C97}" type="presParOf" srcId="{E3A88CDD-8D80-473E-86B2-66ED89ABA25B}" destId="{CDC6098F-9E27-4BD6-9E46-1335B999A4AB}" srcOrd="0" destOrd="0" presId="urn:microsoft.com/office/officeart/2008/layout/HorizontalMultiLevelHierarchy"/>
    <dgm:cxn modelId="{1D42EB4A-A68F-44B1-861E-9E1466F110B9}" type="presParOf" srcId="{7FB36290-CDF4-404E-A85F-278600608341}" destId="{21B38969-9AE1-4E9E-BDCF-F64FB1EB5C85}" srcOrd="1" destOrd="0" presId="urn:microsoft.com/office/officeart/2008/layout/HorizontalMultiLevelHierarchy"/>
    <dgm:cxn modelId="{8518604D-EDB9-4004-BAF2-F50A5822D46A}" type="presParOf" srcId="{21B38969-9AE1-4E9E-BDCF-F64FB1EB5C85}" destId="{859C1111-5A14-4FCB-B539-38FCE6E705A9}" srcOrd="0" destOrd="0" presId="urn:microsoft.com/office/officeart/2008/layout/HorizontalMultiLevelHierarchy"/>
    <dgm:cxn modelId="{0080388D-FCB5-463C-B39B-93B8FC2D9C31}" type="presParOf" srcId="{21B38969-9AE1-4E9E-BDCF-F64FB1EB5C85}" destId="{9CF98E90-0A9F-44CF-9BFE-501CD10B14EE}" srcOrd="1" destOrd="0" presId="urn:microsoft.com/office/officeart/2008/layout/HorizontalMultiLevelHierarchy"/>
    <dgm:cxn modelId="{A5E29A40-8014-4CE8-BBA5-71FC66D5B2B2}" type="presParOf" srcId="{7FB36290-CDF4-404E-A85F-278600608341}" destId="{B1B0A1F8-C301-490C-AEFB-C1F643F26380}" srcOrd="2" destOrd="0" presId="urn:microsoft.com/office/officeart/2008/layout/HorizontalMultiLevelHierarchy"/>
    <dgm:cxn modelId="{1497377F-FE53-4350-8D6D-8A237855E506}" type="presParOf" srcId="{B1B0A1F8-C301-490C-AEFB-C1F643F26380}" destId="{1FDCBDBD-F22D-4F32-A75D-EC59F03B0E83}" srcOrd="0" destOrd="0" presId="urn:microsoft.com/office/officeart/2008/layout/HorizontalMultiLevelHierarchy"/>
    <dgm:cxn modelId="{D891F767-7AC5-4E88-AD8B-55B863890196}" type="presParOf" srcId="{7FB36290-CDF4-404E-A85F-278600608341}" destId="{E9FA0A68-3339-482E-A3EE-DA008B42BD16}" srcOrd="3" destOrd="0" presId="urn:microsoft.com/office/officeart/2008/layout/HorizontalMultiLevelHierarchy"/>
    <dgm:cxn modelId="{F64A0103-D3B2-4A56-B554-9906D5FC87F5}" type="presParOf" srcId="{E9FA0A68-3339-482E-A3EE-DA008B42BD16}" destId="{A9760F1B-AF9B-44AF-A92D-E6EB1B213D0E}" srcOrd="0" destOrd="0" presId="urn:microsoft.com/office/officeart/2008/layout/HorizontalMultiLevelHierarchy"/>
    <dgm:cxn modelId="{5460983C-13B2-467F-9DA2-C1E453D738FD}" type="presParOf" srcId="{E9FA0A68-3339-482E-A3EE-DA008B42BD16}" destId="{39E36D42-DC4A-4FBF-8AAB-288624ACBF06}" srcOrd="1" destOrd="0" presId="urn:microsoft.com/office/officeart/2008/layout/HorizontalMultiLevelHierarchy"/>
    <dgm:cxn modelId="{34796D25-3BB6-423E-8C05-95D63F4E538F}" type="presParOf" srcId="{7FB36290-CDF4-404E-A85F-278600608341}" destId="{5EBE956A-69C9-43C3-A161-CFFE8F9CB431}" srcOrd="4" destOrd="0" presId="urn:microsoft.com/office/officeart/2008/layout/HorizontalMultiLevelHierarchy"/>
    <dgm:cxn modelId="{992E0ADE-0554-473C-9482-0C4B45EF05BA}" type="presParOf" srcId="{5EBE956A-69C9-43C3-A161-CFFE8F9CB431}" destId="{C6BEC5B7-717A-4DED-A70B-B9E96AD2D15E}" srcOrd="0" destOrd="0" presId="urn:microsoft.com/office/officeart/2008/layout/HorizontalMultiLevelHierarchy"/>
    <dgm:cxn modelId="{A6DB8744-3806-401D-8C34-175396C71041}" type="presParOf" srcId="{7FB36290-CDF4-404E-A85F-278600608341}" destId="{85181A30-CC56-4246-8D39-08B46E00A470}" srcOrd="5" destOrd="0" presId="urn:microsoft.com/office/officeart/2008/layout/HorizontalMultiLevelHierarchy"/>
    <dgm:cxn modelId="{33B8C03B-924F-4BCA-B198-9C5F13E1D113}" type="presParOf" srcId="{85181A30-CC56-4246-8D39-08B46E00A470}" destId="{C2BCC6D8-0EF4-4C52-8E49-7495E77B6B87}" srcOrd="0" destOrd="0" presId="urn:microsoft.com/office/officeart/2008/layout/HorizontalMultiLevelHierarchy"/>
    <dgm:cxn modelId="{A42808FE-6663-463C-86F6-DD6DFA2B7094}" type="presParOf" srcId="{85181A30-CC56-4246-8D39-08B46E00A470}" destId="{8262DA68-354F-494B-B297-233FD9BCF175}" srcOrd="1" destOrd="0" presId="urn:microsoft.com/office/officeart/2008/layout/HorizontalMultiLevelHierarchy"/>
  </dgm:cxnLst>
  <dgm:bg/>
  <dgm:whole/>
  <dgm:extLst>
    <a:ext uri="http://schemas.microsoft.com/office/drawing/2008/diagram">
      <dsp:dataModelExt xmlns:dsp="http://schemas.microsoft.com/office/drawing/2008/diagram" relId="rId3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9436DB1-1FD9-4B71-A472-E89DB6DFF775}" type="doc">
      <dgm:prSet loTypeId="urn:microsoft.com/office/officeart/2008/layout/HorizontalMultiLevelHierarchy" loCatId="hierarchy" qsTypeId="urn:microsoft.com/office/officeart/2005/8/quickstyle/simple3" qsCatId="simple" csTypeId="urn:microsoft.com/office/officeart/2005/8/colors/accent1_2" csCatId="accent1" phldr="1"/>
      <dgm:spPr/>
      <dgm:t>
        <a:bodyPr/>
        <a:lstStyle/>
        <a:p>
          <a:endParaRPr lang="pt-BR"/>
        </a:p>
      </dgm:t>
    </dgm:pt>
    <dgm:pt modelId="{DFED6AF5-8EA7-4C5A-9FCF-16B20AF382C9}">
      <dgm:prSet phldrT="[Texto]" custT="1"/>
      <dgm:spPr>
        <a:solidFill>
          <a:schemeClr val="accent2">
            <a:lumMod val="40000"/>
            <a:lumOff val="60000"/>
          </a:schemeClr>
        </a:solidFill>
      </dgm:spPr>
      <dgm:t>
        <a:bodyPr/>
        <a:lstStyle/>
        <a:p>
          <a:r>
            <a:rPr lang="pt-BR" sz="1800" dirty="0" smtClean="0"/>
            <a:t>Direção</a:t>
          </a:r>
          <a:endParaRPr lang="pt-BR" sz="1800" dirty="0"/>
        </a:p>
      </dgm:t>
    </dgm:pt>
    <dgm:pt modelId="{387873F9-EE17-48DF-A5B3-16216D574BE1}" type="parTrans" cxnId="{9D7A8E76-BEE3-4D79-9011-00524195F932}">
      <dgm:prSet/>
      <dgm:spPr/>
      <dgm:t>
        <a:bodyPr/>
        <a:lstStyle/>
        <a:p>
          <a:endParaRPr lang="pt-BR"/>
        </a:p>
      </dgm:t>
    </dgm:pt>
    <dgm:pt modelId="{3D25683F-AF39-466D-8E5A-7AF69E156C96}" type="sibTrans" cxnId="{9D7A8E76-BEE3-4D79-9011-00524195F932}">
      <dgm:prSet/>
      <dgm:spPr/>
      <dgm:t>
        <a:bodyPr/>
        <a:lstStyle/>
        <a:p>
          <a:endParaRPr lang="pt-BR"/>
        </a:p>
      </dgm:t>
    </dgm:pt>
    <dgm:pt modelId="{8D2CA474-0AF4-4316-B140-B4225F605147}">
      <dgm:prSet phldrT="[Texto]"/>
      <dgm:spPr>
        <a:solidFill>
          <a:schemeClr val="accent1">
            <a:lumMod val="20000"/>
            <a:lumOff val="80000"/>
          </a:schemeClr>
        </a:solidFill>
        <a:ln>
          <a:solidFill>
            <a:schemeClr val="accent1">
              <a:lumMod val="20000"/>
              <a:lumOff val="80000"/>
            </a:schemeClr>
          </a:solidFill>
        </a:ln>
      </dgm:spPr>
      <dgm:t>
        <a:bodyPr/>
        <a:lstStyle/>
        <a:p>
          <a:r>
            <a:rPr lang="pt-BR" dirty="0" smtClean="0"/>
            <a:t>Diretor</a:t>
          </a:r>
          <a:endParaRPr lang="pt-BR" dirty="0"/>
        </a:p>
      </dgm:t>
    </dgm:pt>
    <dgm:pt modelId="{9F20F78D-D74C-463A-A55F-EBFF217365BE}" type="parTrans" cxnId="{3A7642E3-7684-4874-8333-B6EB0D668505}">
      <dgm:prSet/>
      <dgm:spPr/>
      <dgm:t>
        <a:bodyPr/>
        <a:lstStyle/>
        <a:p>
          <a:endParaRPr lang="pt-BR"/>
        </a:p>
      </dgm:t>
    </dgm:pt>
    <dgm:pt modelId="{9A6DEB1A-CC06-462D-B8C7-C34911CA3066}" type="sibTrans" cxnId="{3A7642E3-7684-4874-8333-B6EB0D668505}">
      <dgm:prSet/>
      <dgm:spPr/>
      <dgm:t>
        <a:bodyPr/>
        <a:lstStyle/>
        <a:p>
          <a:endParaRPr lang="pt-BR"/>
        </a:p>
      </dgm:t>
    </dgm:pt>
    <dgm:pt modelId="{95B07EE0-1558-4F44-A356-D542E732D511}">
      <dgm:prSet phldrT="[Texto]"/>
      <dgm:spPr>
        <a:solidFill>
          <a:schemeClr val="accent1">
            <a:lumMod val="20000"/>
            <a:lumOff val="80000"/>
          </a:schemeClr>
        </a:solidFill>
        <a:ln>
          <a:solidFill>
            <a:schemeClr val="accent1">
              <a:lumMod val="20000"/>
              <a:lumOff val="80000"/>
            </a:schemeClr>
          </a:solidFill>
        </a:ln>
      </dgm:spPr>
      <dgm:t>
        <a:bodyPr/>
        <a:lstStyle/>
        <a:p>
          <a:r>
            <a:rPr lang="pt-BR" dirty="0" smtClean="0"/>
            <a:t>Vice-diretor</a:t>
          </a:r>
          <a:endParaRPr lang="pt-BR" dirty="0"/>
        </a:p>
      </dgm:t>
    </dgm:pt>
    <dgm:pt modelId="{9AB523B4-3EE0-4D16-88F0-187C72DD04A4}" type="parTrans" cxnId="{30631694-11DB-46DF-83BC-C0E554909587}">
      <dgm:prSet/>
      <dgm:spPr/>
      <dgm:t>
        <a:bodyPr/>
        <a:lstStyle/>
        <a:p>
          <a:endParaRPr lang="pt-BR"/>
        </a:p>
      </dgm:t>
    </dgm:pt>
    <dgm:pt modelId="{942288D1-C045-49B8-820A-CAFE931D4720}" type="sibTrans" cxnId="{30631694-11DB-46DF-83BC-C0E554909587}">
      <dgm:prSet/>
      <dgm:spPr/>
      <dgm:t>
        <a:bodyPr/>
        <a:lstStyle/>
        <a:p>
          <a:endParaRPr lang="pt-BR"/>
        </a:p>
      </dgm:t>
    </dgm:pt>
    <dgm:pt modelId="{FCE65E01-AB18-4C8E-A7B8-DBE599C0140A}">
      <dgm:prSet phldrT="[Texto]"/>
      <dgm:spPr>
        <a:solidFill>
          <a:schemeClr val="accent1">
            <a:lumMod val="20000"/>
            <a:lumOff val="80000"/>
          </a:schemeClr>
        </a:solidFill>
        <a:ln>
          <a:solidFill>
            <a:schemeClr val="accent1">
              <a:lumMod val="20000"/>
              <a:lumOff val="80000"/>
            </a:schemeClr>
          </a:solidFill>
        </a:ln>
      </dgm:spPr>
      <dgm:t>
        <a:bodyPr/>
        <a:lstStyle/>
        <a:p>
          <a:r>
            <a:rPr lang="pt-BR" dirty="0" smtClean="0"/>
            <a:t>Secretária Executiva</a:t>
          </a:r>
          <a:endParaRPr lang="pt-BR" dirty="0"/>
        </a:p>
      </dgm:t>
    </dgm:pt>
    <dgm:pt modelId="{C0B93468-F25E-4B48-BEF6-9E9B7B45BA01}" type="parTrans" cxnId="{12BCA0D8-7202-42AD-AD94-A1108FDAC95B}">
      <dgm:prSet/>
      <dgm:spPr/>
      <dgm:t>
        <a:bodyPr/>
        <a:lstStyle/>
        <a:p>
          <a:endParaRPr lang="pt-BR"/>
        </a:p>
      </dgm:t>
    </dgm:pt>
    <dgm:pt modelId="{93DF6AF1-5E31-4869-BC5B-867FF1A3659A}" type="sibTrans" cxnId="{12BCA0D8-7202-42AD-AD94-A1108FDAC95B}">
      <dgm:prSet/>
      <dgm:spPr/>
      <dgm:t>
        <a:bodyPr/>
        <a:lstStyle/>
        <a:p>
          <a:endParaRPr lang="pt-BR"/>
        </a:p>
      </dgm:t>
    </dgm:pt>
    <dgm:pt modelId="{2026AEFC-98CE-4F04-9EFD-E762C0E99B6D}">
      <dgm:prSet/>
      <dgm:spPr>
        <a:solidFill>
          <a:schemeClr val="accent1">
            <a:lumMod val="20000"/>
            <a:lumOff val="80000"/>
          </a:schemeClr>
        </a:solidFill>
        <a:ln>
          <a:solidFill>
            <a:schemeClr val="accent1">
              <a:lumMod val="20000"/>
              <a:lumOff val="80000"/>
            </a:schemeClr>
          </a:solidFill>
        </a:ln>
      </dgm:spPr>
      <dgm:t>
        <a:bodyPr/>
        <a:lstStyle/>
        <a:p>
          <a:r>
            <a:rPr lang="pt-BR" dirty="0" smtClean="0"/>
            <a:t>Administrador</a:t>
          </a:r>
          <a:endParaRPr lang="pt-BR" dirty="0"/>
        </a:p>
      </dgm:t>
    </dgm:pt>
    <dgm:pt modelId="{1E66AAF1-0413-4B6A-86A9-522B95BC7212}" type="parTrans" cxnId="{D285624B-8989-42A1-BE19-3FD401C8B909}">
      <dgm:prSet/>
      <dgm:spPr/>
      <dgm:t>
        <a:bodyPr/>
        <a:lstStyle/>
        <a:p>
          <a:endParaRPr lang="pt-BR"/>
        </a:p>
      </dgm:t>
    </dgm:pt>
    <dgm:pt modelId="{7DE35DB3-31F7-4476-836D-45FFF1955DFE}" type="sibTrans" cxnId="{D285624B-8989-42A1-BE19-3FD401C8B909}">
      <dgm:prSet/>
      <dgm:spPr/>
      <dgm:t>
        <a:bodyPr/>
        <a:lstStyle/>
        <a:p>
          <a:endParaRPr lang="pt-BR"/>
        </a:p>
      </dgm:t>
    </dgm:pt>
    <dgm:pt modelId="{574630D7-04FC-4955-ACA5-3597330D1C22}">
      <dgm:prSet/>
      <dgm:spPr>
        <a:solidFill>
          <a:schemeClr val="accent1">
            <a:lumMod val="20000"/>
            <a:lumOff val="80000"/>
          </a:schemeClr>
        </a:solidFill>
        <a:ln>
          <a:solidFill>
            <a:schemeClr val="accent1">
              <a:lumMod val="20000"/>
              <a:lumOff val="80000"/>
            </a:schemeClr>
          </a:solidFill>
        </a:ln>
      </dgm:spPr>
      <dgm:t>
        <a:bodyPr/>
        <a:lstStyle/>
        <a:p>
          <a:r>
            <a:rPr lang="pt-BR" dirty="0" smtClean="0"/>
            <a:t>Técnico em Assuntos Educacionais</a:t>
          </a:r>
          <a:endParaRPr lang="pt-BR" dirty="0"/>
        </a:p>
      </dgm:t>
    </dgm:pt>
    <dgm:pt modelId="{721903EC-E6D8-4396-83E3-7450460C0FBC}" type="parTrans" cxnId="{FECCE1D8-2C24-43D9-BC0F-06F49D03089F}">
      <dgm:prSet/>
      <dgm:spPr/>
      <dgm:t>
        <a:bodyPr/>
        <a:lstStyle/>
        <a:p>
          <a:endParaRPr lang="pt-BR"/>
        </a:p>
      </dgm:t>
    </dgm:pt>
    <dgm:pt modelId="{EFB8A552-C87C-46BF-A957-F47DDA976552}" type="sibTrans" cxnId="{FECCE1D8-2C24-43D9-BC0F-06F49D03089F}">
      <dgm:prSet/>
      <dgm:spPr/>
      <dgm:t>
        <a:bodyPr/>
        <a:lstStyle/>
        <a:p>
          <a:endParaRPr lang="pt-BR"/>
        </a:p>
      </dgm:t>
    </dgm:pt>
    <dgm:pt modelId="{FD1EC15F-EB5C-4542-970F-20B86CA471E2}" type="pres">
      <dgm:prSet presAssocID="{19436DB1-1FD9-4B71-A472-E89DB6DFF775}" presName="Name0" presStyleCnt="0">
        <dgm:presLayoutVars>
          <dgm:chPref val="1"/>
          <dgm:dir/>
          <dgm:animOne val="branch"/>
          <dgm:animLvl val="lvl"/>
          <dgm:resizeHandles val="exact"/>
        </dgm:presLayoutVars>
      </dgm:prSet>
      <dgm:spPr/>
      <dgm:t>
        <a:bodyPr/>
        <a:lstStyle/>
        <a:p>
          <a:endParaRPr lang="pt-BR"/>
        </a:p>
      </dgm:t>
    </dgm:pt>
    <dgm:pt modelId="{D3A1D090-0D07-4881-B4DB-DE91D564631E}" type="pres">
      <dgm:prSet presAssocID="{DFED6AF5-8EA7-4C5A-9FCF-16B20AF382C9}" presName="root1" presStyleCnt="0"/>
      <dgm:spPr/>
      <dgm:t>
        <a:bodyPr/>
        <a:lstStyle/>
        <a:p>
          <a:endParaRPr lang="pt-BR"/>
        </a:p>
      </dgm:t>
    </dgm:pt>
    <dgm:pt modelId="{E2836DD0-13B2-410E-854D-B1D17EC33D8A}" type="pres">
      <dgm:prSet presAssocID="{DFED6AF5-8EA7-4C5A-9FCF-16B20AF382C9}" presName="LevelOneTextNode" presStyleLbl="node0" presStyleIdx="0" presStyleCnt="1" custAng="5400000" custScaleX="155215" custScaleY="41203" custLinFactNeighborX="-5895" custLinFactNeighborY="1416">
        <dgm:presLayoutVars>
          <dgm:chPref val="3"/>
        </dgm:presLayoutVars>
      </dgm:prSet>
      <dgm:spPr/>
      <dgm:t>
        <a:bodyPr/>
        <a:lstStyle/>
        <a:p>
          <a:endParaRPr lang="pt-BR"/>
        </a:p>
      </dgm:t>
    </dgm:pt>
    <dgm:pt modelId="{7FB36290-CDF4-404E-A85F-278600608341}" type="pres">
      <dgm:prSet presAssocID="{DFED6AF5-8EA7-4C5A-9FCF-16B20AF382C9}" presName="level2hierChild" presStyleCnt="0"/>
      <dgm:spPr/>
      <dgm:t>
        <a:bodyPr/>
        <a:lstStyle/>
        <a:p>
          <a:endParaRPr lang="pt-BR"/>
        </a:p>
      </dgm:t>
    </dgm:pt>
    <dgm:pt modelId="{E3A88CDD-8D80-473E-86B2-66ED89ABA25B}" type="pres">
      <dgm:prSet presAssocID="{9F20F78D-D74C-463A-A55F-EBFF217365BE}" presName="conn2-1" presStyleLbl="parChTrans1D2" presStyleIdx="0" presStyleCnt="5"/>
      <dgm:spPr/>
      <dgm:t>
        <a:bodyPr/>
        <a:lstStyle/>
        <a:p>
          <a:endParaRPr lang="pt-BR"/>
        </a:p>
      </dgm:t>
    </dgm:pt>
    <dgm:pt modelId="{CDC6098F-9E27-4BD6-9E46-1335B999A4AB}" type="pres">
      <dgm:prSet presAssocID="{9F20F78D-D74C-463A-A55F-EBFF217365BE}" presName="connTx" presStyleLbl="parChTrans1D2" presStyleIdx="0" presStyleCnt="5"/>
      <dgm:spPr/>
      <dgm:t>
        <a:bodyPr/>
        <a:lstStyle/>
        <a:p>
          <a:endParaRPr lang="pt-BR"/>
        </a:p>
      </dgm:t>
    </dgm:pt>
    <dgm:pt modelId="{21B38969-9AE1-4E9E-BDCF-F64FB1EB5C85}" type="pres">
      <dgm:prSet presAssocID="{8D2CA474-0AF4-4316-B140-B4225F605147}" presName="root2" presStyleCnt="0"/>
      <dgm:spPr/>
      <dgm:t>
        <a:bodyPr/>
        <a:lstStyle/>
        <a:p>
          <a:endParaRPr lang="pt-BR"/>
        </a:p>
      </dgm:t>
    </dgm:pt>
    <dgm:pt modelId="{859C1111-5A14-4FCB-B539-38FCE6E705A9}" type="pres">
      <dgm:prSet presAssocID="{8D2CA474-0AF4-4316-B140-B4225F605147}" presName="LevelTwoTextNode" presStyleLbl="node2" presStyleIdx="0" presStyleCnt="5">
        <dgm:presLayoutVars>
          <dgm:chPref val="3"/>
        </dgm:presLayoutVars>
      </dgm:prSet>
      <dgm:spPr/>
      <dgm:t>
        <a:bodyPr/>
        <a:lstStyle/>
        <a:p>
          <a:endParaRPr lang="pt-BR"/>
        </a:p>
      </dgm:t>
    </dgm:pt>
    <dgm:pt modelId="{9CF98E90-0A9F-44CF-9BFE-501CD10B14EE}" type="pres">
      <dgm:prSet presAssocID="{8D2CA474-0AF4-4316-B140-B4225F605147}" presName="level3hierChild" presStyleCnt="0"/>
      <dgm:spPr/>
      <dgm:t>
        <a:bodyPr/>
        <a:lstStyle/>
        <a:p>
          <a:endParaRPr lang="pt-BR"/>
        </a:p>
      </dgm:t>
    </dgm:pt>
    <dgm:pt modelId="{B1B0A1F8-C301-490C-AEFB-C1F643F26380}" type="pres">
      <dgm:prSet presAssocID="{9AB523B4-3EE0-4D16-88F0-187C72DD04A4}" presName="conn2-1" presStyleLbl="parChTrans1D2" presStyleIdx="1" presStyleCnt="5"/>
      <dgm:spPr/>
      <dgm:t>
        <a:bodyPr/>
        <a:lstStyle/>
        <a:p>
          <a:endParaRPr lang="pt-BR"/>
        </a:p>
      </dgm:t>
    </dgm:pt>
    <dgm:pt modelId="{1FDCBDBD-F22D-4F32-A75D-EC59F03B0E83}" type="pres">
      <dgm:prSet presAssocID="{9AB523B4-3EE0-4D16-88F0-187C72DD04A4}" presName="connTx" presStyleLbl="parChTrans1D2" presStyleIdx="1" presStyleCnt="5"/>
      <dgm:spPr/>
      <dgm:t>
        <a:bodyPr/>
        <a:lstStyle/>
        <a:p>
          <a:endParaRPr lang="pt-BR"/>
        </a:p>
      </dgm:t>
    </dgm:pt>
    <dgm:pt modelId="{E9FA0A68-3339-482E-A3EE-DA008B42BD16}" type="pres">
      <dgm:prSet presAssocID="{95B07EE0-1558-4F44-A356-D542E732D511}" presName="root2" presStyleCnt="0"/>
      <dgm:spPr/>
      <dgm:t>
        <a:bodyPr/>
        <a:lstStyle/>
        <a:p>
          <a:endParaRPr lang="pt-BR"/>
        </a:p>
      </dgm:t>
    </dgm:pt>
    <dgm:pt modelId="{A9760F1B-AF9B-44AF-A92D-E6EB1B213D0E}" type="pres">
      <dgm:prSet presAssocID="{95B07EE0-1558-4F44-A356-D542E732D511}" presName="LevelTwoTextNode" presStyleLbl="node2" presStyleIdx="1" presStyleCnt="5">
        <dgm:presLayoutVars>
          <dgm:chPref val="3"/>
        </dgm:presLayoutVars>
      </dgm:prSet>
      <dgm:spPr/>
      <dgm:t>
        <a:bodyPr/>
        <a:lstStyle/>
        <a:p>
          <a:endParaRPr lang="pt-BR"/>
        </a:p>
      </dgm:t>
    </dgm:pt>
    <dgm:pt modelId="{39E36D42-DC4A-4FBF-8AAB-288624ACBF06}" type="pres">
      <dgm:prSet presAssocID="{95B07EE0-1558-4F44-A356-D542E732D511}" presName="level3hierChild" presStyleCnt="0"/>
      <dgm:spPr/>
      <dgm:t>
        <a:bodyPr/>
        <a:lstStyle/>
        <a:p>
          <a:endParaRPr lang="pt-BR"/>
        </a:p>
      </dgm:t>
    </dgm:pt>
    <dgm:pt modelId="{5EBE956A-69C9-43C3-A161-CFFE8F9CB431}" type="pres">
      <dgm:prSet presAssocID="{C0B93468-F25E-4B48-BEF6-9E9B7B45BA01}" presName="conn2-1" presStyleLbl="parChTrans1D2" presStyleIdx="2" presStyleCnt="5"/>
      <dgm:spPr/>
      <dgm:t>
        <a:bodyPr/>
        <a:lstStyle/>
        <a:p>
          <a:endParaRPr lang="pt-BR"/>
        </a:p>
      </dgm:t>
    </dgm:pt>
    <dgm:pt modelId="{C6BEC5B7-717A-4DED-A70B-B9E96AD2D15E}" type="pres">
      <dgm:prSet presAssocID="{C0B93468-F25E-4B48-BEF6-9E9B7B45BA01}" presName="connTx" presStyleLbl="parChTrans1D2" presStyleIdx="2" presStyleCnt="5"/>
      <dgm:spPr/>
      <dgm:t>
        <a:bodyPr/>
        <a:lstStyle/>
        <a:p>
          <a:endParaRPr lang="pt-BR"/>
        </a:p>
      </dgm:t>
    </dgm:pt>
    <dgm:pt modelId="{85181A30-CC56-4246-8D39-08B46E00A470}" type="pres">
      <dgm:prSet presAssocID="{FCE65E01-AB18-4C8E-A7B8-DBE599C0140A}" presName="root2" presStyleCnt="0"/>
      <dgm:spPr/>
      <dgm:t>
        <a:bodyPr/>
        <a:lstStyle/>
        <a:p>
          <a:endParaRPr lang="pt-BR"/>
        </a:p>
      </dgm:t>
    </dgm:pt>
    <dgm:pt modelId="{C2BCC6D8-0EF4-4C52-8E49-7495E77B6B87}" type="pres">
      <dgm:prSet presAssocID="{FCE65E01-AB18-4C8E-A7B8-DBE599C0140A}" presName="LevelTwoTextNode" presStyleLbl="node2" presStyleIdx="2" presStyleCnt="5">
        <dgm:presLayoutVars>
          <dgm:chPref val="3"/>
        </dgm:presLayoutVars>
      </dgm:prSet>
      <dgm:spPr/>
      <dgm:t>
        <a:bodyPr/>
        <a:lstStyle/>
        <a:p>
          <a:endParaRPr lang="pt-BR"/>
        </a:p>
      </dgm:t>
    </dgm:pt>
    <dgm:pt modelId="{8262DA68-354F-494B-B297-233FD9BCF175}" type="pres">
      <dgm:prSet presAssocID="{FCE65E01-AB18-4C8E-A7B8-DBE599C0140A}" presName="level3hierChild" presStyleCnt="0"/>
      <dgm:spPr/>
      <dgm:t>
        <a:bodyPr/>
        <a:lstStyle/>
        <a:p>
          <a:endParaRPr lang="pt-BR"/>
        </a:p>
      </dgm:t>
    </dgm:pt>
    <dgm:pt modelId="{6D76731C-9812-4092-94E6-B1AFA9402E97}" type="pres">
      <dgm:prSet presAssocID="{1E66AAF1-0413-4B6A-86A9-522B95BC7212}" presName="conn2-1" presStyleLbl="parChTrans1D2" presStyleIdx="3" presStyleCnt="5"/>
      <dgm:spPr/>
      <dgm:t>
        <a:bodyPr/>
        <a:lstStyle/>
        <a:p>
          <a:endParaRPr lang="pt-BR"/>
        </a:p>
      </dgm:t>
    </dgm:pt>
    <dgm:pt modelId="{E9D1BF0E-CF4B-41D7-BA60-AFE9BE8AC4FF}" type="pres">
      <dgm:prSet presAssocID="{1E66AAF1-0413-4B6A-86A9-522B95BC7212}" presName="connTx" presStyleLbl="parChTrans1D2" presStyleIdx="3" presStyleCnt="5"/>
      <dgm:spPr/>
      <dgm:t>
        <a:bodyPr/>
        <a:lstStyle/>
        <a:p>
          <a:endParaRPr lang="pt-BR"/>
        </a:p>
      </dgm:t>
    </dgm:pt>
    <dgm:pt modelId="{7A1ADBF1-B401-4FAB-89FC-4C2A501C18F9}" type="pres">
      <dgm:prSet presAssocID="{2026AEFC-98CE-4F04-9EFD-E762C0E99B6D}" presName="root2" presStyleCnt="0"/>
      <dgm:spPr/>
      <dgm:t>
        <a:bodyPr/>
        <a:lstStyle/>
        <a:p>
          <a:endParaRPr lang="pt-BR"/>
        </a:p>
      </dgm:t>
    </dgm:pt>
    <dgm:pt modelId="{F9EE0506-5EC2-4119-BCE3-88A09885C863}" type="pres">
      <dgm:prSet presAssocID="{2026AEFC-98CE-4F04-9EFD-E762C0E99B6D}" presName="LevelTwoTextNode" presStyleLbl="node2" presStyleIdx="3" presStyleCnt="5">
        <dgm:presLayoutVars>
          <dgm:chPref val="3"/>
        </dgm:presLayoutVars>
      </dgm:prSet>
      <dgm:spPr/>
      <dgm:t>
        <a:bodyPr/>
        <a:lstStyle/>
        <a:p>
          <a:endParaRPr lang="pt-BR"/>
        </a:p>
      </dgm:t>
    </dgm:pt>
    <dgm:pt modelId="{09E72FB9-4F1B-4756-A717-0EB2ACC56D96}" type="pres">
      <dgm:prSet presAssocID="{2026AEFC-98CE-4F04-9EFD-E762C0E99B6D}" presName="level3hierChild" presStyleCnt="0"/>
      <dgm:spPr/>
      <dgm:t>
        <a:bodyPr/>
        <a:lstStyle/>
        <a:p>
          <a:endParaRPr lang="pt-BR"/>
        </a:p>
      </dgm:t>
    </dgm:pt>
    <dgm:pt modelId="{8BEB0BA2-0ED3-48C8-8EE8-55A77601B428}" type="pres">
      <dgm:prSet presAssocID="{721903EC-E6D8-4396-83E3-7450460C0FBC}" presName="conn2-1" presStyleLbl="parChTrans1D2" presStyleIdx="4" presStyleCnt="5"/>
      <dgm:spPr/>
      <dgm:t>
        <a:bodyPr/>
        <a:lstStyle/>
        <a:p>
          <a:endParaRPr lang="pt-BR"/>
        </a:p>
      </dgm:t>
    </dgm:pt>
    <dgm:pt modelId="{35859EDF-A3A0-401D-826F-C6955A5B09B3}" type="pres">
      <dgm:prSet presAssocID="{721903EC-E6D8-4396-83E3-7450460C0FBC}" presName="connTx" presStyleLbl="parChTrans1D2" presStyleIdx="4" presStyleCnt="5"/>
      <dgm:spPr/>
      <dgm:t>
        <a:bodyPr/>
        <a:lstStyle/>
        <a:p>
          <a:endParaRPr lang="pt-BR"/>
        </a:p>
      </dgm:t>
    </dgm:pt>
    <dgm:pt modelId="{C88B3262-FC9D-48F5-9C75-260F5F7FDB7E}" type="pres">
      <dgm:prSet presAssocID="{574630D7-04FC-4955-ACA5-3597330D1C22}" presName="root2" presStyleCnt="0"/>
      <dgm:spPr/>
      <dgm:t>
        <a:bodyPr/>
        <a:lstStyle/>
        <a:p>
          <a:endParaRPr lang="pt-BR"/>
        </a:p>
      </dgm:t>
    </dgm:pt>
    <dgm:pt modelId="{94F93FB0-B794-4FD1-8E8E-00295A16B67A}" type="pres">
      <dgm:prSet presAssocID="{574630D7-04FC-4955-ACA5-3597330D1C22}" presName="LevelTwoTextNode" presStyleLbl="node2" presStyleIdx="4" presStyleCnt="5">
        <dgm:presLayoutVars>
          <dgm:chPref val="3"/>
        </dgm:presLayoutVars>
      </dgm:prSet>
      <dgm:spPr/>
      <dgm:t>
        <a:bodyPr/>
        <a:lstStyle/>
        <a:p>
          <a:endParaRPr lang="pt-BR"/>
        </a:p>
      </dgm:t>
    </dgm:pt>
    <dgm:pt modelId="{2AFC7773-CDF6-4D08-BD07-2C37C83B060A}" type="pres">
      <dgm:prSet presAssocID="{574630D7-04FC-4955-ACA5-3597330D1C22}" presName="level3hierChild" presStyleCnt="0"/>
      <dgm:spPr/>
      <dgm:t>
        <a:bodyPr/>
        <a:lstStyle/>
        <a:p>
          <a:endParaRPr lang="pt-BR"/>
        </a:p>
      </dgm:t>
    </dgm:pt>
  </dgm:ptLst>
  <dgm:cxnLst>
    <dgm:cxn modelId="{1225FFEA-92D1-4654-B921-3AA2093E00B6}" type="presOf" srcId="{9AB523B4-3EE0-4D16-88F0-187C72DD04A4}" destId="{B1B0A1F8-C301-490C-AEFB-C1F643F26380}" srcOrd="0" destOrd="0" presId="urn:microsoft.com/office/officeart/2008/layout/HorizontalMultiLevelHierarchy"/>
    <dgm:cxn modelId="{A7BE7F2E-DB6C-4E3E-BC7B-B4CB4F0869CF}" type="presOf" srcId="{574630D7-04FC-4955-ACA5-3597330D1C22}" destId="{94F93FB0-B794-4FD1-8E8E-00295A16B67A}" srcOrd="0" destOrd="0" presId="urn:microsoft.com/office/officeart/2008/layout/HorizontalMultiLevelHierarchy"/>
    <dgm:cxn modelId="{9D7A8E76-BEE3-4D79-9011-00524195F932}" srcId="{19436DB1-1FD9-4B71-A472-E89DB6DFF775}" destId="{DFED6AF5-8EA7-4C5A-9FCF-16B20AF382C9}" srcOrd="0" destOrd="0" parTransId="{387873F9-EE17-48DF-A5B3-16216D574BE1}" sibTransId="{3D25683F-AF39-466D-8E5A-7AF69E156C96}"/>
    <dgm:cxn modelId="{2821CA79-3C33-45F8-B655-0E072646A0B7}" type="presOf" srcId="{8D2CA474-0AF4-4316-B140-B4225F605147}" destId="{859C1111-5A14-4FCB-B539-38FCE6E705A9}" srcOrd="0" destOrd="0" presId="urn:microsoft.com/office/officeart/2008/layout/HorizontalMultiLevelHierarchy"/>
    <dgm:cxn modelId="{96A2A965-EA2B-44AA-A80A-8D07393BBCB8}" type="presOf" srcId="{2026AEFC-98CE-4F04-9EFD-E762C0E99B6D}" destId="{F9EE0506-5EC2-4119-BCE3-88A09885C863}" srcOrd="0" destOrd="0" presId="urn:microsoft.com/office/officeart/2008/layout/HorizontalMultiLevelHierarchy"/>
    <dgm:cxn modelId="{7472500C-92C4-4B1E-8958-1C2A5503E180}" type="presOf" srcId="{C0B93468-F25E-4B48-BEF6-9E9B7B45BA01}" destId="{C6BEC5B7-717A-4DED-A70B-B9E96AD2D15E}" srcOrd="1" destOrd="0" presId="urn:microsoft.com/office/officeart/2008/layout/HorizontalMultiLevelHierarchy"/>
    <dgm:cxn modelId="{42004A23-F5FF-4F85-9156-0AF86384DB52}" type="presOf" srcId="{721903EC-E6D8-4396-83E3-7450460C0FBC}" destId="{35859EDF-A3A0-401D-826F-C6955A5B09B3}" srcOrd="1" destOrd="0" presId="urn:microsoft.com/office/officeart/2008/layout/HorizontalMultiLevelHierarchy"/>
    <dgm:cxn modelId="{9839196D-497A-4C91-A532-F0C24298AC07}" type="presOf" srcId="{9F20F78D-D74C-463A-A55F-EBFF217365BE}" destId="{E3A88CDD-8D80-473E-86B2-66ED89ABA25B}" srcOrd="0" destOrd="0" presId="urn:microsoft.com/office/officeart/2008/layout/HorizontalMultiLevelHierarchy"/>
    <dgm:cxn modelId="{FECCE1D8-2C24-43D9-BC0F-06F49D03089F}" srcId="{DFED6AF5-8EA7-4C5A-9FCF-16B20AF382C9}" destId="{574630D7-04FC-4955-ACA5-3597330D1C22}" srcOrd="4" destOrd="0" parTransId="{721903EC-E6D8-4396-83E3-7450460C0FBC}" sibTransId="{EFB8A552-C87C-46BF-A957-F47DDA976552}"/>
    <dgm:cxn modelId="{AE54FFA4-343C-4A5B-89BE-5B6B6468A15F}" type="presOf" srcId="{1E66AAF1-0413-4B6A-86A9-522B95BC7212}" destId="{6D76731C-9812-4092-94E6-B1AFA9402E97}" srcOrd="0" destOrd="0" presId="urn:microsoft.com/office/officeart/2008/layout/HorizontalMultiLevelHierarchy"/>
    <dgm:cxn modelId="{3A7642E3-7684-4874-8333-B6EB0D668505}" srcId="{DFED6AF5-8EA7-4C5A-9FCF-16B20AF382C9}" destId="{8D2CA474-0AF4-4316-B140-B4225F605147}" srcOrd="0" destOrd="0" parTransId="{9F20F78D-D74C-463A-A55F-EBFF217365BE}" sibTransId="{9A6DEB1A-CC06-462D-B8C7-C34911CA3066}"/>
    <dgm:cxn modelId="{D285624B-8989-42A1-BE19-3FD401C8B909}" srcId="{DFED6AF5-8EA7-4C5A-9FCF-16B20AF382C9}" destId="{2026AEFC-98CE-4F04-9EFD-E762C0E99B6D}" srcOrd="3" destOrd="0" parTransId="{1E66AAF1-0413-4B6A-86A9-522B95BC7212}" sibTransId="{7DE35DB3-31F7-4476-836D-45FFF1955DFE}"/>
    <dgm:cxn modelId="{CF79D86F-6FE0-49CE-9193-04C0D43E9AFB}" type="presOf" srcId="{DFED6AF5-8EA7-4C5A-9FCF-16B20AF382C9}" destId="{E2836DD0-13B2-410E-854D-B1D17EC33D8A}" srcOrd="0" destOrd="0" presId="urn:microsoft.com/office/officeart/2008/layout/HorizontalMultiLevelHierarchy"/>
    <dgm:cxn modelId="{12BCA0D8-7202-42AD-AD94-A1108FDAC95B}" srcId="{DFED6AF5-8EA7-4C5A-9FCF-16B20AF382C9}" destId="{FCE65E01-AB18-4C8E-A7B8-DBE599C0140A}" srcOrd="2" destOrd="0" parTransId="{C0B93468-F25E-4B48-BEF6-9E9B7B45BA01}" sibTransId="{93DF6AF1-5E31-4869-BC5B-867FF1A3659A}"/>
    <dgm:cxn modelId="{23C84F3D-7F21-4E5A-ACD0-2E2FABEAE828}" type="presOf" srcId="{721903EC-E6D8-4396-83E3-7450460C0FBC}" destId="{8BEB0BA2-0ED3-48C8-8EE8-55A77601B428}" srcOrd="0" destOrd="0" presId="urn:microsoft.com/office/officeart/2008/layout/HorizontalMultiLevelHierarchy"/>
    <dgm:cxn modelId="{E9746560-E8A9-4A68-9598-93ABC5CBAA3B}" type="presOf" srcId="{1E66AAF1-0413-4B6A-86A9-522B95BC7212}" destId="{E9D1BF0E-CF4B-41D7-BA60-AFE9BE8AC4FF}" srcOrd="1" destOrd="0" presId="urn:microsoft.com/office/officeart/2008/layout/HorizontalMultiLevelHierarchy"/>
    <dgm:cxn modelId="{271C62F0-9E0D-4F2F-A6AF-1B6F910F8578}" type="presOf" srcId="{95B07EE0-1558-4F44-A356-D542E732D511}" destId="{A9760F1B-AF9B-44AF-A92D-E6EB1B213D0E}" srcOrd="0" destOrd="0" presId="urn:microsoft.com/office/officeart/2008/layout/HorizontalMultiLevelHierarchy"/>
    <dgm:cxn modelId="{30631694-11DB-46DF-83BC-C0E554909587}" srcId="{DFED6AF5-8EA7-4C5A-9FCF-16B20AF382C9}" destId="{95B07EE0-1558-4F44-A356-D542E732D511}" srcOrd="1" destOrd="0" parTransId="{9AB523B4-3EE0-4D16-88F0-187C72DD04A4}" sibTransId="{942288D1-C045-49B8-820A-CAFE931D4720}"/>
    <dgm:cxn modelId="{464E66B5-26A6-4D84-8B15-91A4609C0E8C}" type="presOf" srcId="{19436DB1-1FD9-4B71-A472-E89DB6DFF775}" destId="{FD1EC15F-EB5C-4542-970F-20B86CA471E2}" srcOrd="0" destOrd="0" presId="urn:microsoft.com/office/officeart/2008/layout/HorizontalMultiLevelHierarchy"/>
    <dgm:cxn modelId="{C480324C-12E0-4F42-9DD4-A0233A8B7D6E}" type="presOf" srcId="{FCE65E01-AB18-4C8E-A7B8-DBE599C0140A}" destId="{C2BCC6D8-0EF4-4C52-8E49-7495E77B6B87}" srcOrd="0" destOrd="0" presId="urn:microsoft.com/office/officeart/2008/layout/HorizontalMultiLevelHierarchy"/>
    <dgm:cxn modelId="{1D660921-2EE1-4675-8126-EAFC1001B20A}" type="presOf" srcId="{C0B93468-F25E-4B48-BEF6-9E9B7B45BA01}" destId="{5EBE956A-69C9-43C3-A161-CFFE8F9CB431}" srcOrd="0" destOrd="0" presId="urn:microsoft.com/office/officeart/2008/layout/HorizontalMultiLevelHierarchy"/>
    <dgm:cxn modelId="{0C55A649-AE8B-4CE8-BCA7-EB021638B0F2}" type="presOf" srcId="{9AB523B4-3EE0-4D16-88F0-187C72DD04A4}" destId="{1FDCBDBD-F22D-4F32-A75D-EC59F03B0E83}" srcOrd="1" destOrd="0" presId="urn:microsoft.com/office/officeart/2008/layout/HorizontalMultiLevelHierarchy"/>
    <dgm:cxn modelId="{253ED127-8929-48CC-8B6D-946D3CCAE2B6}" type="presOf" srcId="{9F20F78D-D74C-463A-A55F-EBFF217365BE}" destId="{CDC6098F-9E27-4BD6-9E46-1335B999A4AB}" srcOrd="1" destOrd="0" presId="urn:microsoft.com/office/officeart/2008/layout/HorizontalMultiLevelHierarchy"/>
    <dgm:cxn modelId="{226B4311-2797-4F1F-9C58-726DA6FEC884}" type="presParOf" srcId="{FD1EC15F-EB5C-4542-970F-20B86CA471E2}" destId="{D3A1D090-0D07-4881-B4DB-DE91D564631E}" srcOrd="0" destOrd="0" presId="urn:microsoft.com/office/officeart/2008/layout/HorizontalMultiLevelHierarchy"/>
    <dgm:cxn modelId="{985DC1CB-25C7-4548-9800-DB1170B59D2C}" type="presParOf" srcId="{D3A1D090-0D07-4881-B4DB-DE91D564631E}" destId="{E2836DD0-13B2-410E-854D-B1D17EC33D8A}" srcOrd="0" destOrd="0" presId="urn:microsoft.com/office/officeart/2008/layout/HorizontalMultiLevelHierarchy"/>
    <dgm:cxn modelId="{32B976D8-27D3-44B4-B1BC-794D7DBE709C}" type="presParOf" srcId="{D3A1D090-0D07-4881-B4DB-DE91D564631E}" destId="{7FB36290-CDF4-404E-A85F-278600608341}" srcOrd="1" destOrd="0" presId="urn:microsoft.com/office/officeart/2008/layout/HorizontalMultiLevelHierarchy"/>
    <dgm:cxn modelId="{9A271547-7F02-4227-83A8-B1336A1BD1D5}" type="presParOf" srcId="{7FB36290-CDF4-404E-A85F-278600608341}" destId="{E3A88CDD-8D80-473E-86B2-66ED89ABA25B}" srcOrd="0" destOrd="0" presId="urn:microsoft.com/office/officeart/2008/layout/HorizontalMultiLevelHierarchy"/>
    <dgm:cxn modelId="{D5CAFEBC-8412-4886-960D-16E8A3588C97}" type="presParOf" srcId="{E3A88CDD-8D80-473E-86B2-66ED89ABA25B}" destId="{CDC6098F-9E27-4BD6-9E46-1335B999A4AB}" srcOrd="0" destOrd="0" presId="urn:microsoft.com/office/officeart/2008/layout/HorizontalMultiLevelHierarchy"/>
    <dgm:cxn modelId="{1D42EB4A-A68F-44B1-861E-9E1466F110B9}" type="presParOf" srcId="{7FB36290-CDF4-404E-A85F-278600608341}" destId="{21B38969-9AE1-4E9E-BDCF-F64FB1EB5C85}" srcOrd="1" destOrd="0" presId="urn:microsoft.com/office/officeart/2008/layout/HorizontalMultiLevelHierarchy"/>
    <dgm:cxn modelId="{8518604D-EDB9-4004-BAF2-F50A5822D46A}" type="presParOf" srcId="{21B38969-9AE1-4E9E-BDCF-F64FB1EB5C85}" destId="{859C1111-5A14-4FCB-B539-38FCE6E705A9}" srcOrd="0" destOrd="0" presId="urn:microsoft.com/office/officeart/2008/layout/HorizontalMultiLevelHierarchy"/>
    <dgm:cxn modelId="{0080388D-FCB5-463C-B39B-93B8FC2D9C31}" type="presParOf" srcId="{21B38969-9AE1-4E9E-BDCF-F64FB1EB5C85}" destId="{9CF98E90-0A9F-44CF-9BFE-501CD10B14EE}" srcOrd="1" destOrd="0" presId="urn:microsoft.com/office/officeart/2008/layout/HorizontalMultiLevelHierarchy"/>
    <dgm:cxn modelId="{A5E29A40-8014-4CE8-BBA5-71FC66D5B2B2}" type="presParOf" srcId="{7FB36290-CDF4-404E-A85F-278600608341}" destId="{B1B0A1F8-C301-490C-AEFB-C1F643F26380}" srcOrd="2" destOrd="0" presId="urn:microsoft.com/office/officeart/2008/layout/HorizontalMultiLevelHierarchy"/>
    <dgm:cxn modelId="{1497377F-FE53-4350-8D6D-8A237855E506}" type="presParOf" srcId="{B1B0A1F8-C301-490C-AEFB-C1F643F26380}" destId="{1FDCBDBD-F22D-4F32-A75D-EC59F03B0E83}" srcOrd="0" destOrd="0" presId="urn:microsoft.com/office/officeart/2008/layout/HorizontalMultiLevelHierarchy"/>
    <dgm:cxn modelId="{D891F767-7AC5-4E88-AD8B-55B863890196}" type="presParOf" srcId="{7FB36290-CDF4-404E-A85F-278600608341}" destId="{E9FA0A68-3339-482E-A3EE-DA008B42BD16}" srcOrd="3" destOrd="0" presId="urn:microsoft.com/office/officeart/2008/layout/HorizontalMultiLevelHierarchy"/>
    <dgm:cxn modelId="{F64A0103-D3B2-4A56-B554-9906D5FC87F5}" type="presParOf" srcId="{E9FA0A68-3339-482E-A3EE-DA008B42BD16}" destId="{A9760F1B-AF9B-44AF-A92D-E6EB1B213D0E}" srcOrd="0" destOrd="0" presId="urn:microsoft.com/office/officeart/2008/layout/HorizontalMultiLevelHierarchy"/>
    <dgm:cxn modelId="{5460983C-13B2-467F-9DA2-C1E453D738FD}" type="presParOf" srcId="{E9FA0A68-3339-482E-A3EE-DA008B42BD16}" destId="{39E36D42-DC4A-4FBF-8AAB-288624ACBF06}" srcOrd="1" destOrd="0" presId="urn:microsoft.com/office/officeart/2008/layout/HorizontalMultiLevelHierarchy"/>
    <dgm:cxn modelId="{34796D25-3BB6-423E-8C05-95D63F4E538F}" type="presParOf" srcId="{7FB36290-CDF4-404E-A85F-278600608341}" destId="{5EBE956A-69C9-43C3-A161-CFFE8F9CB431}" srcOrd="4" destOrd="0" presId="urn:microsoft.com/office/officeart/2008/layout/HorizontalMultiLevelHierarchy"/>
    <dgm:cxn modelId="{992E0ADE-0554-473C-9482-0C4B45EF05BA}" type="presParOf" srcId="{5EBE956A-69C9-43C3-A161-CFFE8F9CB431}" destId="{C6BEC5B7-717A-4DED-A70B-B9E96AD2D15E}" srcOrd="0" destOrd="0" presId="urn:microsoft.com/office/officeart/2008/layout/HorizontalMultiLevelHierarchy"/>
    <dgm:cxn modelId="{A6DB8744-3806-401D-8C34-175396C71041}" type="presParOf" srcId="{7FB36290-CDF4-404E-A85F-278600608341}" destId="{85181A30-CC56-4246-8D39-08B46E00A470}" srcOrd="5" destOrd="0" presId="urn:microsoft.com/office/officeart/2008/layout/HorizontalMultiLevelHierarchy"/>
    <dgm:cxn modelId="{33B8C03B-924F-4BCA-B198-9C5F13E1D113}" type="presParOf" srcId="{85181A30-CC56-4246-8D39-08B46E00A470}" destId="{C2BCC6D8-0EF4-4C52-8E49-7495E77B6B87}" srcOrd="0" destOrd="0" presId="urn:microsoft.com/office/officeart/2008/layout/HorizontalMultiLevelHierarchy"/>
    <dgm:cxn modelId="{A42808FE-6663-463C-86F6-DD6DFA2B7094}" type="presParOf" srcId="{85181A30-CC56-4246-8D39-08B46E00A470}" destId="{8262DA68-354F-494B-B297-233FD9BCF175}" srcOrd="1" destOrd="0" presId="urn:microsoft.com/office/officeart/2008/layout/HorizontalMultiLevelHierarchy"/>
    <dgm:cxn modelId="{577AB753-C65E-4BD5-ACF3-0F30598AF902}" type="presParOf" srcId="{7FB36290-CDF4-404E-A85F-278600608341}" destId="{6D76731C-9812-4092-94E6-B1AFA9402E97}" srcOrd="6" destOrd="0" presId="urn:microsoft.com/office/officeart/2008/layout/HorizontalMultiLevelHierarchy"/>
    <dgm:cxn modelId="{DEE35513-E83D-46F7-83D7-0E1B9B8A888E}" type="presParOf" srcId="{6D76731C-9812-4092-94E6-B1AFA9402E97}" destId="{E9D1BF0E-CF4B-41D7-BA60-AFE9BE8AC4FF}" srcOrd="0" destOrd="0" presId="urn:microsoft.com/office/officeart/2008/layout/HorizontalMultiLevelHierarchy"/>
    <dgm:cxn modelId="{CC955FE7-EE34-410F-891A-53C0C8C82046}" type="presParOf" srcId="{7FB36290-CDF4-404E-A85F-278600608341}" destId="{7A1ADBF1-B401-4FAB-89FC-4C2A501C18F9}" srcOrd="7" destOrd="0" presId="urn:microsoft.com/office/officeart/2008/layout/HorizontalMultiLevelHierarchy"/>
    <dgm:cxn modelId="{8CC5DC20-4816-4B51-BAA8-B071D3539DA3}" type="presParOf" srcId="{7A1ADBF1-B401-4FAB-89FC-4C2A501C18F9}" destId="{F9EE0506-5EC2-4119-BCE3-88A09885C863}" srcOrd="0" destOrd="0" presId="urn:microsoft.com/office/officeart/2008/layout/HorizontalMultiLevelHierarchy"/>
    <dgm:cxn modelId="{18F36D40-13FA-4FAE-9FB2-9AEC36280C15}" type="presParOf" srcId="{7A1ADBF1-B401-4FAB-89FC-4C2A501C18F9}" destId="{09E72FB9-4F1B-4756-A717-0EB2ACC56D96}" srcOrd="1" destOrd="0" presId="urn:microsoft.com/office/officeart/2008/layout/HorizontalMultiLevelHierarchy"/>
    <dgm:cxn modelId="{27F4BEC9-6023-4DED-8E4D-071D8AE5EDAE}" type="presParOf" srcId="{7FB36290-CDF4-404E-A85F-278600608341}" destId="{8BEB0BA2-0ED3-48C8-8EE8-55A77601B428}" srcOrd="8" destOrd="0" presId="urn:microsoft.com/office/officeart/2008/layout/HorizontalMultiLevelHierarchy"/>
    <dgm:cxn modelId="{01C9C74C-7656-4FD9-ACBC-6A1AA774AFAA}" type="presParOf" srcId="{8BEB0BA2-0ED3-48C8-8EE8-55A77601B428}" destId="{35859EDF-A3A0-401D-826F-C6955A5B09B3}" srcOrd="0" destOrd="0" presId="urn:microsoft.com/office/officeart/2008/layout/HorizontalMultiLevelHierarchy"/>
    <dgm:cxn modelId="{213FDEBB-8BE1-4BF9-84B2-95C5DFAB1DB2}" type="presParOf" srcId="{7FB36290-CDF4-404E-A85F-278600608341}" destId="{C88B3262-FC9D-48F5-9C75-260F5F7FDB7E}" srcOrd="9" destOrd="0" presId="urn:microsoft.com/office/officeart/2008/layout/HorizontalMultiLevelHierarchy"/>
    <dgm:cxn modelId="{58D4068B-5DD5-4567-8FB3-5F4CE0334E86}" type="presParOf" srcId="{C88B3262-FC9D-48F5-9C75-260F5F7FDB7E}" destId="{94F93FB0-B794-4FD1-8E8E-00295A16B67A}" srcOrd="0" destOrd="0" presId="urn:microsoft.com/office/officeart/2008/layout/HorizontalMultiLevelHierarchy"/>
    <dgm:cxn modelId="{8DE84B66-4B1F-49FB-87BE-B45090A6240B}" type="presParOf" srcId="{C88B3262-FC9D-48F5-9C75-260F5F7FDB7E}" destId="{2AFC7773-CDF6-4D08-BD07-2C37C83B060A}"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2E39635-C442-4968-BC7D-A76E42A8905D}"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pt-BR"/>
        </a:p>
      </dgm:t>
    </dgm:pt>
    <dgm:pt modelId="{3A750DB8-EBFC-47C7-BDA8-6D2F0623058A}">
      <dgm:prSet phldrT="[Texto]"/>
      <dgm:spPr/>
      <dgm:t>
        <a:bodyPr/>
        <a:lstStyle/>
        <a:p>
          <a:r>
            <a:rPr lang="pt-BR" dirty="0" smtClean="0"/>
            <a:t>Geologia</a:t>
          </a:r>
          <a:endParaRPr lang="pt-BR" dirty="0"/>
        </a:p>
      </dgm:t>
    </dgm:pt>
    <dgm:pt modelId="{F3B58450-25E9-4170-9779-B74DC1428A6B}" type="parTrans" cxnId="{24068642-2AEC-4EC0-956B-E8D3F765D920}">
      <dgm:prSet/>
      <dgm:spPr/>
      <dgm:t>
        <a:bodyPr/>
        <a:lstStyle/>
        <a:p>
          <a:endParaRPr lang="pt-BR"/>
        </a:p>
      </dgm:t>
    </dgm:pt>
    <dgm:pt modelId="{3FE5DD82-F493-461C-AB84-5339AF679F3C}" type="sibTrans" cxnId="{24068642-2AEC-4EC0-956B-E8D3F765D920}">
      <dgm:prSet/>
      <dgm:spPr/>
      <dgm:t>
        <a:bodyPr/>
        <a:lstStyle/>
        <a:p>
          <a:endParaRPr lang="pt-BR"/>
        </a:p>
      </dgm:t>
    </dgm:pt>
    <dgm:pt modelId="{C1C4E2B4-FF1F-46E1-9EBA-BC545522E010}">
      <dgm:prSet phldrT="[Texto]"/>
      <dgm:spPr/>
      <dgm:t>
        <a:bodyPr/>
        <a:lstStyle/>
        <a:p>
          <a:r>
            <a:rPr lang="pt-BR" dirty="0" smtClean="0"/>
            <a:t>Geofísica</a:t>
          </a:r>
          <a:endParaRPr lang="pt-BR" dirty="0"/>
        </a:p>
      </dgm:t>
    </dgm:pt>
    <dgm:pt modelId="{08ECAA7D-F30D-4DBD-9CD0-3119199CFD5A}" type="parTrans" cxnId="{094D0EB3-103E-477E-807E-2C642B4241ED}">
      <dgm:prSet/>
      <dgm:spPr/>
      <dgm:t>
        <a:bodyPr/>
        <a:lstStyle/>
        <a:p>
          <a:endParaRPr lang="pt-BR"/>
        </a:p>
      </dgm:t>
    </dgm:pt>
    <dgm:pt modelId="{51318847-4AF8-4B06-8034-3ED2ECC5537A}" type="sibTrans" cxnId="{094D0EB3-103E-477E-807E-2C642B4241ED}">
      <dgm:prSet/>
      <dgm:spPr/>
      <dgm:t>
        <a:bodyPr/>
        <a:lstStyle/>
        <a:p>
          <a:endParaRPr lang="pt-BR"/>
        </a:p>
      </dgm:t>
    </dgm:pt>
    <dgm:pt modelId="{BEDBE07E-3908-44A7-AA0D-BE4E98DD5C0E}">
      <dgm:prSet phldrT="[Texto]"/>
      <dgm:spPr/>
      <dgm:t>
        <a:bodyPr/>
        <a:lstStyle/>
        <a:p>
          <a:r>
            <a:rPr lang="pt-BR" dirty="0" smtClean="0"/>
            <a:t>Ciências Atmosférica</a:t>
          </a:r>
          <a:endParaRPr lang="pt-BR" dirty="0"/>
        </a:p>
      </dgm:t>
    </dgm:pt>
    <dgm:pt modelId="{C056545F-87CB-44FF-83A6-27C346F98F83}" type="parTrans" cxnId="{B0BF1085-E274-4F6B-85EB-0957A7B6AF62}">
      <dgm:prSet/>
      <dgm:spPr/>
      <dgm:t>
        <a:bodyPr/>
        <a:lstStyle/>
        <a:p>
          <a:endParaRPr lang="pt-BR"/>
        </a:p>
      </dgm:t>
    </dgm:pt>
    <dgm:pt modelId="{55855605-2708-4746-AEBE-9C36F2FABDAB}" type="sibTrans" cxnId="{B0BF1085-E274-4F6B-85EB-0957A7B6AF62}">
      <dgm:prSet/>
      <dgm:spPr/>
      <dgm:t>
        <a:bodyPr/>
        <a:lstStyle/>
        <a:p>
          <a:endParaRPr lang="pt-BR"/>
        </a:p>
      </dgm:t>
    </dgm:pt>
    <dgm:pt modelId="{54D7A81E-D182-4301-80D8-E33723187690}">
      <dgm:prSet/>
      <dgm:spPr/>
      <dgm:t>
        <a:bodyPr/>
        <a:lstStyle/>
        <a:p>
          <a:r>
            <a:rPr lang="pt-BR" dirty="0" smtClean="0"/>
            <a:t>BI em Ciências da Terra</a:t>
          </a:r>
          <a:endParaRPr lang="pt-BR" dirty="0"/>
        </a:p>
      </dgm:t>
    </dgm:pt>
    <dgm:pt modelId="{6D66FE25-01C2-4C09-8295-B2C55678CBE1}" type="parTrans" cxnId="{BF9CB02D-80EE-48FF-A0A9-047324F2C5F5}">
      <dgm:prSet/>
      <dgm:spPr/>
      <dgm:t>
        <a:bodyPr/>
        <a:lstStyle/>
        <a:p>
          <a:endParaRPr lang="pt-BR"/>
        </a:p>
      </dgm:t>
    </dgm:pt>
    <dgm:pt modelId="{1592A4A8-B635-4962-9B6C-66E8B19B7AE4}" type="sibTrans" cxnId="{BF9CB02D-80EE-48FF-A0A9-047324F2C5F5}">
      <dgm:prSet/>
      <dgm:spPr/>
      <dgm:t>
        <a:bodyPr/>
        <a:lstStyle/>
        <a:p>
          <a:endParaRPr lang="pt-BR"/>
        </a:p>
      </dgm:t>
    </dgm:pt>
    <dgm:pt modelId="{2F3F5FE3-EFC8-4877-B5D2-B63DEE819283}">
      <dgm:prSet phldrT="[Texto]"/>
      <dgm:spPr>
        <a:noFill/>
        <a:ln>
          <a:noFill/>
        </a:ln>
      </dgm:spPr>
      <dgm:t>
        <a:bodyPr/>
        <a:lstStyle/>
        <a:p>
          <a:endParaRPr lang="pt-BR" dirty="0"/>
        </a:p>
      </dgm:t>
    </dgm:pt>
    <dgm:pt modelId="{4A897184-45D3-4B8C-A0BC-05F362929F46}" type="sibTrans" cxnId="{C40FD23C-4D81-4224-BD56-F8523DD79516}">
      <dgm:prSet/>
      <dgm:spPr/>
      <dgm:t>
        <a:bodyPr/>
        <a:lstStyle/>
        <a:p>
          <a:endParaRPr lang="pt-BR"/>
        </a:p>
      </dgm:t>
    </dgm:pt>
    <dgm:pt modelId="{80ABD09E-C62D-4200-96BA-C273AD33B018}" type="parTrans" cxnId="{C40FD23C-4D81-4224-BD56-F8523DD79516}">
      <dgm:prSet/>
      <dgm:spPr/>
      <dgm:t>
        <a:bodyPr/>
        <a:lstStyle/>
        <a:p>
          <a:endParaRPr lang="pt-BR"/>
        </a:p>
      </dgm:t>
    </dgm:pt>
    <dgm:pt modelId="{CD982F8A-721D-481C-A594-7E09C72952BB}" type="pres">
      <dgm:prSet presAssocID="{B2E39635-C442-4968-BC7D-A76E42A8905D}" presName="hierChild1" presStyleCnt="0">
        <dgm:presLayoutVars>
          <dgm:orgChart val="1"/>
          <dgm:chPref val="1"/>
          <dgm:dir/>
          <dgm:animOne val="branch"/>
          <dgm:animLvl val="lvl"/>
          <dgm:resizeHandles/>
        </dgm:presLayoutVars>
      </dgm:prSet>
      <dgm:spPr/>
      <dgm:t>
        <a:bodyPr/>
        <a:lstStyle/>
        <a:p>
          <a:endParaRPr lang="pt-BR"/>
        </a:p>
      </dgm:t>
    </dgm:pt>
    <dgm:pt modelId="{86584BA9-8B0B-4B5A-9B83-6675A4F18F47}" type="pres">
      <dgm:prSet presAssocID="{2F3F5FE3-EFC8-4877-B5D2-B63DEE819283}" presName="hierRoot1" presStyleCnt="0">
        <dgm:presLayoutVars>
          <dgm:hierBranch val="init"/>
        </dgm:presLayoutVars>
      </dgm:prSet>
      <dgm:spPr/>
      <dgm:t>
        <a:bodyPr/>
        <a:lstStyle/>
        <a:p>
          <a:endParaRPr lang="pt-BR"/>
        </a:p>
      </dgm:t>
    </dgm:pt>
    <dgm:pt modelId="{E7E1D964-9F9C-4DA2-A489-B5024FF5B84F}" type="pres">
      <dgm:prSet presAssocID="{2F3F5FE3-EFC8-4877-B5D2-B63DEE819283}" presName="rootComposite1" presStyleCnt="0"/>
      <dgm:spPr/>
      <dgm:t>
        <a:bodyPr/>
        <a:lstStyle/>
        <a:p>
          <a:endParaRPr lang="pt-BR"/>
        </a:p>
      </dgm:t>
    </dgm:pt>
    <dgm:pt modelId="{B169E63C-225F-45A0-87BA-545E3D6540AC}" type="pres">
      <dgm:prSet presAssocID="{2F3F5FE3-EFC8-4877-B5D2-B63DEE819283}" presName="rootText1" presStyleLbl="node0" presStyleIdx="0" presStyleCnt="1">
        <dgm:presLayoutVars>
          <dgm:chPref val="3"/>
        </dgm:presLayoutVars>
      </dgm:prSet>
      <dgm:spPr/>
      <dgm:t>
        <a:bodyPr/>
        <a:lstStyle/>
        <a:p>
          <a:endParaRPr lang="pt-BR"/>
        </a:p>
      </dgm:t>
    </dgm:pt>
    <dgm:pt modelId="{158F3536-74DA-4668-B8F2-018FACF8A263}" type="pres">
      <dgm:prSet presAssocID="{2F3F5FE3-EFC8-4877-B5D2-B63DEE819283}" presName="rootConnector1" presStyleLbl="node1" presStyleIdx="0" presStyleCnt="0"/>
      <dgm:spPr/>
      <dgm:t>
        <a:bodyPr/>
        <a:lstStyle/>
        <a:p>
          <a:endParaRPr lang="pt-BR"/>
        </a:p>
      </dgm:t>
    </dgm:pt>
    <dgm:pt modelId="{85752824-12F9-4E2E-A37A-DFA54BFEFC46}" type="pres">
      <dgm:prSet presAssocID="{2F3F5FE3-EFC8-4877-B5D2-B63DEE819283}" presName="hierChild2" presStyleCnt="0"/>
      <dgm:spPr/>
      <dgm:t>
        <a:bodyPr/>
        <a:lstStyle/>
        <a:p>
          <a:endParaRPr lang="pt-BR"/>
        </a:p>
      </dgm:t>
    </dgm:pt>
    <dgm:pt modelId="{0E453518-741D-4DEF-80D2-8D3B239AF68E}" type="pres">
      <dgm:prSet presAssocID="{F3B58450-25E9-4170-9779-B74DC1428A6B}" presName="Name37" presStyleLbl="parChTrans1D2" presStyleIdx="0" presStyleCnt="4"/>
      <dgm:spPr/>
      <dgm:t>
        <a:bodyPr/>
        <a:lstStyle/>
        <a:p>
          <a:endParaRPr lang="pt-BR"/>
        </a:p>
      </dgm:t>
    </dgm:pt>
    <dgm:pt modelId="{CA6691C2-35B7-42E1-B4CC-57D926D22BF6}" type="pres">
      <dgm:prSet presAssocID="{3A750DB8-EBFC-47C7-BDA8-6D2F0623058A}" presName="hierRoot2" presStyleCnt="0">
        <dgm:presLayoutVars>
          <dgm:hierBranch val="init"/>
        </dgm:presLayoutVars>
      </dgm:prSet>
      <dgm:spPr/>
      <dgm:t>
        <a:bodyPr/>
        <a:lstStyle/>
        <a:p>
          <a:endParaRPr lang="pt-BR"/>
        </a:p>
      </dgm:t>
    </dgm:pt>
    <dgm:pt modelId="{DDA85EA9-21CA-4EAA-A414-C38916AB9FF4}" type="pres">
      <dgm:prSet presAssocID="{3A750DB8-EBFC-47C7-BDA8-6D2F0623058A}" presName="rootComposite" presStyleCnt="0"/>
      <dgm:spPr/>
      <dgm:t>
        <a:bodyPr/>
        <a:lstStyle/>
        <a:p>
          <a:endParaRPr lang="pt-BR"/>
        </a:p>
      </dgm:t>
    </dgm:pt>
    <dgm:pt modelId="{C2E96F45-6FD1-48EE-B398-43E49CA7D79A}" type="pres">
      <dgm:prSet presAssocID="{3A750DB8-EBFC-47C7-BDA8-6D2F0623058A}" presName="rootText" presStyleLbl="node2" presStyleIdx="0" presStyleCnt="4">
        <dgm:presLayoutVars>
          <dgm:chPref val="3"/>
        </dgm:presLayoutVars>
      </dgm:prSet>
      <dgm:spPr/>
      <dgm:t>
        <a:bodyPr/>
        <a:lstStyle/>
        <a:p>
          <a:endParaRPr lang="pt-BR"/>
        </a:p>
      </dgm:t>
    </dgm:pt>
    <dgm:pt modelId="{988F7AA8-82E1-4047-8F50-51A936A34E41}" type="pres">
      <dgm:prSet presAssocID="{3A750DB8-EBFC-47C7-BDA8-6D2F0623058A}" presName="rootConnector" presStyleLbl="node2" presStyleIdx="0" presStyleCnt="4"/>
      <dgm:spPr/>
      <dgm:t>
        <a:bodyPr/>
        <a:lstStyle/>
        <a:p>
          <a:endParaRPr lang="pt-BR"/>
        </a:p>
      </dgm:t>
    </dgm:pt>
    <dgm:pt modelId="{E0E8E208-0E46-4FC9-A5E9-84DC58063509}" type="pres">
      <dgm:prSet presAssocID="{3A750DB8-EBFC-47C7-BDA8-6D2F0623058A}" presName="hierChild4" presStyleCnt="0"/>
      <dgm:spPr/>
      <dgm:t>
        <a:bodyPr/>
        <a:lstStyle/>
        <a:p>
          <a:endParaRPr lang="pt-BR"/>
        </a:p>
      </dgm:t>
    </dgm:pt>
    <dgm:pt modelId="{E6DB4D09-1022-4845-9589-ECBD8404E34A}" type="pres">
      <dgm:prSet presAssocID="{3A750DB8-EBFC-47C7-BDA8-6D2F0623058A}" presName="hierChild5" presStyleCnt="0"/>
      <dgm:spPr/>
      <dgm:t>
        <a:bodyPr/>
        <a:lstStyle/>
        <a:p>
          <a:endParaRPr lang="pt-BR"/>
        </a:p>
      </dgm:t>
    </dgm:pt>
    <dgm:pt modelId="{735D18C2-C160-4481-93A6-4FFDD69A4ECD}" type="pres">
      <dgm:prSet presAssocID="{08ECAA7D-F30D-4DBD-9CD0-3119199CFD5A}" presName="Name37" presStyleLbl="parChTrans1D2" presStyleIdx="1" presStyleCnt="4"/>
      <dgm:spPr/>
      <dgm:t>
        <a:bodyPr/>
        <a:lstStyle/>
        <a:p>
          <a:endParaRPr lang="pt-BR"/>
        </a:p>
      </dgm:t>
    </dgm:pt>
    <dgm:pt modelId="{A34D9CE9-3A35-495C-84E1-B62E019952E1}" type="pres">
      <dgm:prSet presAssocID="{C1C4E2B4-FF1F-46E1-9EBA-BC545522E010}" presName="hierRoot2" presStyleCnt="0">
        <dgm:presLayoutVars>
          <dgm:hierBranch val="init"/>
        </dgm:presLayoutVars>
      </dgm:prSet>
      <dgm:spPr/>
      <dgm:t>
        <a:bodyPr/>
        <a:lstStyle/>
        <a:p>
          <a:endParaRPr lang="pt-BR"/>
        </a:p>
      </dgm:t>
    </dgm:pt>
    <dgm:pt modelId="{7375A3C8-A020-4FDA-B1E3-772297E9BA7D}" type="pres">
      <dgm:prSet presAssocID="{C1C4E2B4-FF1F-46E1-9EBA-BC545522E010}" presName="rootComposite" presStyleCnt="0"/>
      <dgm:spPr/>
      <dgm:t>
        <a:bodyPr/>
        <a:lstStyle/>
        <a:p>
          <a:endParaRPr lang="pt-BR"/>
        </a:p>
      </dgm:t>
    </dgm:pt>
    <dgm:pt modelId="{C5B6CBD3-A286-43DC-9CA0-D5A2B7DA912D}" type="pres">
      <dgm:prSet presAssocID="{C1C4E2B4-FF1F-46E1-9EBA-BC545522E010}" presName="rootText" presStyleLbl="node2" presStyleIdx="1" presStyleCnt="4">
        <dgm:presLayoutVars>
          <dgm:chPref val="3"/>
        </dgm:presLayoutVars>
      </dgm:prSet>
      <dgm:spPr/>
      <dgm:t>
        <a:bodyPr/>
        <a:lstStyle/>
        <a:p>
          <a:endParaRPr lang="pt-BR"/>
        </a:p>
      </dgm:t>
    </dgm:pt>
    <dgm:pt modelId="{BF7FFA28-E1E6-4402-BD08-86FE66A592C3}" type="pres">
      <dgm:prSet presAssocID="{C1C4E2B4-FF1F-46E1-9EBA-BC545522E010}" presName="rootConnector" presStyleLbl="node2" presStyleIdx="1" presStyleCnt="4"/>
      <dgm:spPr/>
      <dgm:t>
        <a:bodyPr/>
        <a:lstStyle/>
        <a:p>
          <a:endParaRPr lang="pt-BR"/>
        </a:p>
      </dgm:t>
    </dgm:pt>
    <dgm:pt modelId="{634B04F3-7B31-40FC-B62D-E153A8C63CBA}" type="pres">
      <dgm:prSet presAssocID="{C1C4E2B4-FF1F-46E1-9EBA-BC545522E010}" presName="hierChild4" presStyleCnt="0"/>
      <dgm:spPr/>
      <dgm:t>
        <a:bodyPr/>
        <a:lstStyle/>
        <a:p>
          <a:endParaRPr lang="pt-BR"/>
        </a:p>
      </dgm:t>
    </dgm:pt>
    <dgm:pt modelId="{CE2CD0DB-A7A2-4BE0-A0C2-0611F28402D5}" type="pres">
      <dgm:prSet presAssocID="{C1C4E2B4-FF1F-46E1-9EBA-BC545522E010}" presName="hierChild5" presStyleCnt="0"/>
      <dgm:spPr/>
      <dgm:t>
        <a:bodyPr/>
        <a:lstStyle/>
        <a:p>
          <a:endParaRPr lang="pt-BR"/>
        </a:p>
      </dgm:t>
    </dgm:pt>
    <dgm:pt modelId="{D75F5FF9-A92B-4ACF-AB4E-AE2A4D78FDD9}" type="pres">
      <dgm:prSet presAssocID="{C056545F-87CB-44FF-83A6-27C346F98F83}" presName="Name37" presStyleLbl="parChTrans1D2" presStyleIdx="2" presStyleCnt="4"/>
      <dgm:spPr/>
      <dgm:t>
        <a:bodyPr/>
        <a:lstStyle/>
        <a:p>
          <a:endParaRPr lang="pt-BR"/>
        </a:p>
      </dgm:t>
    </dgm:pt>
    <dgm:pt modelId="{597D7ED9-6670-4727-BBF8-D09B615B24A0}" type="pres">
      <dgm:prSet presAssocID="{BEDBE07E-3908-44A7-AA0D-BE4E98DD5C0E}" presName="hierRoot2" presStyleCnt="0">
        <dgm:presLayoutVars>
          <dgm:hierBranch val="init"/>
        </dgm:presLayoutVars>
      </dgm:prSet>
      <dgm:spPr/>
      <dgm:t>
        <a:bodyPr/>
        <a:lstStyle/>
        <a:p>
          <a:endParaRPr lang="pt-BR"/>
        </a:p>
      </dgm:t>
    </dgm:pt>
    <dgm:pt modelId="{80EF4576-6A97-493B-870E-7C0E4857B282}" type="pres">
      <dgm:prSet presAssocID="{BEDBE07E-3908-44A7-AA0D-BE4E98DD5C0E}" presName="rootComposite" presStyleCnt="0"/>
      <dgm:spPr/>
      <dgm:t>
        <a:bodyPr/>
        <a:lstStyle/>
        <a:p>
          <a:endParaRPr lang="pt-BR"/>
        </a:p>
      </dgm:t>
    </dgm:pt>
    <dgm:pt modelId="{2EAAB9F1-607A-42E5-A9AC-F222E713DFA0}" type="pres">
      <dgm:prSet presAssocID="{BEDBE07E-3908-44A7-AA0D-BE4E98DD5C0E}" presName="rootText" presStyleLbl="node2" presStyleIdx="2" presStyleCnt="4">
        <dgm:presLayoutVars>
          <dgm:chPref val="3"/>
        </dgm:presLayoutVars>
      </dgm:prSet>
      <dgm:spPr/>
      <dgm:t>
        <a:bodyPr/>
        <a:lstStyle/>
        <a:p>
          <a:endParaRPr lang="pt-BR"/>
        </a:p>
      </dgm:t>
    </dgm:pt>
    <dgm:pt modelId="{C836AD1B-58C5-4837-8312-80F9C64E3CF2}" type="pres">
      <dgm:prSet presAssocID="{BEDBE07E-3908-44A7-AA0D-BE4E98DD5C0E}" presName="rootConnector" presStyleLbl="node2" presStyleIdx="2" presStyleCnt="4"/>
      <dgm:spPr/>
      <dgm:t>
        <a:bodyPr/>
        <a:lstStyle/>
        <a:p>
          <a:endParaRPr lang="pt-BR"/>
        </a:p>
      </dgm:t>
    </dgm:pt>
    <dgm:pt modelId="{CFEB3D80-EB43-49EE-BC0B-DA2097BDF97B}" type="pres">
      <dgm:prSet presAssocID="{BEDBE07E-3908-44A7-AA0D-BE4E98DD5C0E}" presName="hierChild4" presStyleCnt="0"/>
      <dgm:spPr/>
      <dgm:t>
        <a:bodyPr/>
        <a:lstStyle/>
        <a:p>
          <a:endParaRPr lang="pt-BR"/>
        </a:p>
      </dgm:t>
    </dgm:pt>
    <dgm:pt modelId="{6462C0E9-E75B-4808-843F-680DECAB67CC}" type="pres">
      <dgm:prSet presAssocID="{BEDBE07E-3908-44A7-AA0D-BE4E98DD5C0E}" presName="hierChild5" presStyleCnt="0"/>
      <dgm:spPr/>
      <dgm:t>
        <a:bodyPr/>
        <a:lstStyle/>
        <a:p>
          <a:endParaRPr lang="pt-BR"/>
        </a:p>
      </dgm:t>
    </dgm:pt>
    <dgm:pt modelId="{C4FAEA27-99AA-4294-A943-376C79C87BE8}" type="pres">
      <dgm:prSet presAssocID="{6D66FE25-01C2-4C09-8295-B2C55678CBE1}" presName="Name37" presStyleLbl="parChTrans1D2" presStyleIdx="3" presStyleCnt="4"/>
      <dgm:spPr/>
      <dgm:t>
        <a:bodyPr/>
        <a:lstStyle/>
        <a:p>
          <a:endParaRPr lang="pt-BR"/>
        </a:p>
      </dgm:t>
    </dgm:pt>
    <dgm:pt modelId="{C24B4B26-76AB-445E-8565-F2676618729A}" type="pres">
      <dgm:prSet presAssocID="{54D7A81E-D182-4301-80D8-E33723187690}" presName="hierRoot2" presStyleCnt="0">
        <dgm:presLayoutVars>
          <dgm:hierBranch val="init"/>
        </dgm:presLayoutVars>
      </dgm:prSet>
      <dgm:spPr/>
      <dgm:t>
        <a:bodyPr/>
        <a:lstStyle/>
        <a:p>
          <a:endParaRPr lang="pt-BR"/>
        </a:p>
      </dgm:t>
    </dgm:pt>
    <dgm:pt modelId="{1CC56809-9E14-4926-932E-EB164EAF063B}" type="pres">
      <dgm:prSet presAssocID="{54D7A81E-D182-4301-80D8-E33723187690}" presName="rootComposite" presStyleCnt="0"/>
      <dgm:spPr/>
      <dgm:t>
        <a:bodyPr/>
        <a:lstStyle/>
        <a:p>
          <a:endParaRPr lang="pt-BR"/>
        </a:p>
      </dgm:t>
    </dgm:pt>
    <dgm:pt modelId="{5B006885-CFDF-49D2-92DC-31A4F05D5786}" type="pres">
      <dgm:prSet presAssocID="{54D7A81E-D182-4301-80D8-E33723187690}" presName="rootText" presStyleLbl="node2" presStyleIdx="3" presStyleCnt="4">
        <dgm:presLayoutVars>
          <dgm:chPref val="3"/>
        </dgm:presLayoutVars>
      </dgm:prSet>
      <dgm:spPr/>
      <dgm:t>
        <a:bodyPr/>
        <a:lstStyle/>
        <a:p>
          <a:endParaRPr lang="pt-BR"/>
        </a:p>
      </dgm:t>
    </dgm:pt>
    <dgm:pt modelId="{60B50F66-E678-46A2-A299-D03CFE7C68C3}" type="pres">
      <dgm:prSet presAssocID="{54D7A81E-D182-4301-80D8-E33723187690}" presName="rootConnector" presStyleLbl="node2" presStyleIdx="3" presStyleCnt="4"/>
      <dgm:spPr/>
      <dgm:t>
        <a:bodyPr/>
        <a:lstStyle/>
        <a:p>
          <a:endParaRPr lang="pt-BR"/>
        </a:p>
      </dgm:t>
    </dgm:pt>
    <dgm:pt modelId="{92BF1E11-417F-412C-AA37-877C5D85ABDE}" type="pres">
      <dgm:prSet presAssocID="{54D7A81E-D182-4301-80D8-E33723187690}" presName="hierChild4" presStyleCnt="0"/>
      <dgm:spPr/>
      <dgm:t>
        <a:bodyPr/>
        <a:lstStyle/>
        <a:p>
          <a:endParaRPr lang="pt-BR"/>
        </a:p>
      </dgm:t>
    </dgm:pt>
    <dgm:pt modelId="{AE7C90B5-BB32-4955-B505-4E019FFFDE1E}" type="pres">
      <dgm:prSet presAssocID="{54D7A81E-D182-4301-80D8-E33723187690}" presName="hierChild5" presStyleCnt="0"/>
      <dgm:spPr/>
      <dgm:t>
        <a:bodyPr/>
        <a:lstStyle/>
        <a:p>
          <a:endParaRPr lang="pt-BR"/>
        </a:p>
      </dgm:t>
    </dgm:pt>
    <dgm:pt modelId="{5B196FE4-CB2D-49F0-9B65-AD107125CD6A}" type="pres">
      <dgm:prSet presAssocID="{2F3F5FE3-EFC8-4877-B5D2-B63DEE819283}" presName="hierChild3" presStyleCnt="0"/>
      <dgm:spPr/>
      <dgm:t>
        <a:bodyPr/>
        <a:lstStyle/>
        <a:p>
          <a:endParaRPr lang="pt-BR"/>
        </a:p>
      </dgm:t>
    </dgm:pt>
  </dgm:ptLst>
  <dgm:cxnLst>
    <dgm:cxn modelId="{02DE2AB7-7707-4DCC-A2B6-489222C30E2A}" type="presOf" srcId="{3A750DB8-EBFC-47C7-BDA8-6D2F0623058A}" destId="{C2E96F45-6FD1-48EE-B398-43E49CA7D79A}" srcOrd="0" destOrd="0" presId="urn:microsoft.com/office/officeart/2005/8/layout/orgChart1"/>
    <dgm:cxn modelId="{5F87D1A5-F0D6-4378-A3C6-1A53D443FD1F}" type="presOf" srcId="{BEDBE07E-3908-44A7-AA0D-BE4E98DD5C0E}" destId="{C836AD1B-58C5-4837-8312-80F9C64E3CF2}" srcOrd="1" destOrd="0" presId="urn:microsoft.com/office/officeart/2005/8/layout/orgChart1"/>
    <dgm:cxn modelId="{60E96D89-191C-41D6-8648-D9BB9FB1C4B2}" type="presOf" srcId="{C1C4E2B4-FF1F-46E1-9EBA-BC545522E010}" destId="{C5B6CBD3-A286-43DC-9CA0-D5A2B7DA912D}" srcOrd="0" destOrd="0" presId="urn:microsoft.com/office/officeart/2005/8/layout/orgChart1"/>
    <dgm:cxn modelId="{9A5FE91E-4337-4F1B-AD99-811C8203FC93}" type="presOf" srcId="{B2E39635-C442-4968-BC7D-A76E42A8905D}" destId="{CD982F8A-721D-481C-A594-7E09C72952BB}" srcOrd="0" destOrd="0" presId="urn:microsoft.com/office/officeart/2005/8/layout/orgChart1"/>
    <dgm:cxn modelId="{B0BF1085-E274-4F6B-85EB-0957A7B6AF62}" srcId="{2F3F5FE3-EFC8-4877-B5D2-B63DEE819283}" destId="{BEDBE07E-3908-44A7-AA0D-BE4E98DD5C0E}" srcOrd="2" destOrd="0" parTransId="{C056545F-87CB-44FF-83A6-27C346F98F83}" sibTransId="{55855605-2708-4746-AEBE-9C36F2FABDAB}"/>
    <dgm:cxn modelId="{5AF24B14-19F2-4410-93D3-3E3D11052A82}" type="presOf" srcId="{6D66FE25-01C2-4C09-8295-B2C55678CBE1}" destId="{C4FAEA27-99AA-4294-A943-376C79C87BE8}" srcOrd="0" destOrd="0" presId="urn:microsoft.com/office/officeart/2005/8/layout/orgChart1"/>
    <dgm:cxn modelId="{AA6E55B2-E453-426A-B309-C5685EDF4BE5}" type="presOf" srcId="{C1C4E2B4-FF1F-46E1-9EBA-BC545522E010}" destId="{BF7FFA28-E1E6-4402-BD08-86FE66A592C3}" srcOrd="1" destOrd="0" presId="urn:microsoft.com/office/officeart/2005/8/layout/orgChart1"/>
    <dgm:cxn modelId="{3DFD13B3-BF5E-4636-B638-D86F77A836AA}" type="presOf" srcId="{2F3F5FE3-EFC8-4877-B5D2-B63DEE819283}" destId="{158F3536-74DA-4668-B8F2-018FACF8A263}" srcOrd="1" destOrd="0" presId="urn:microsoft.com/office/officeart/2005/8/layout/orgChart1"/>
    <dgm:cxn modelId="{094D0EB3-103E-477E-807E-2C642B4241ED}" srcId="{2F3F5FE3-EFC8-4877-B5D2-B63DEE819283}" destId="{C1C4E2B4-FF1F-46E1-9EBA-BC545522E010}" srcOrd="1" destOrd="0" parTransId="{08ECAA7D-F30D-4DBD-9CD0-3119199CFD5A}" sibTransId="{51318847-4AF8-4B06-8034-3ED2ECC5537A}"/>
    <dgm:cxn modelId="{C8DF792D-447E-410E-8519-E8DDC5A7A822}" type="presOf" srcId="{F3B58450-25E9-4170-9779-B74DC1428A6B}" destId="{0E453518-741D-4DEF-80D2-8D3B239AF68E}" srcOrd="0" destOrd="0" presId="urn:microsoft.com/office/officeart/2005/8/layout/orgChart1"/>
    <dgm:cxn modelId="{24068642-2AEC-4EC0-956B-E8D3F765D920}" srcId="{2F3F5FE3-EFC8-4877-B5D2-B63DEE819283}" destId="{3A750DB8-EBFC-47C7-BDA8-6D2F0623058A}" srcOrd="0" destOrd="0" parTransId="{F3B58450-25E9-4170-9779-B74DC1428A6B}" sibTransId="{3FE5DD82-F493-461C-AB84-5339AF679F3C}"/>
    <dgm:cxn modelId="{85C16653-AD2F-44FC-BEA0-BCDE3A351728}" type="presOf" srcId="{2F3F5FE3-EFC8-4877-B5D2-B63DEE819283}" destId="{B169E63C-225F-45A0-87BA-545E3D6540AC}" srcOrd="0" destOrd="0" presId="urn:microsoft.com/office/officeart/2005/8/layout/orgChart1"/>
    <dgm:cxn modelId="{C40FD23C-4D81-4224-BD56-F8523DD79516}" srcId="{B2E39635-C442-4968-BC7D-A76E42A8905D}" destId="{2F3F5FE3-EFC8-4877-B5D2-B63DEE819283}" srcOrd="0" destOrd="0" parTransId="{80ABD09E-C62D-4200-96BA-C273AD33B018}" sibTransId="{4A897184-45D3-4B8C-A0BC-05F362929F46}"/>
    <dgm:cxn modelId="{BF9CB02D-80EE-48FF-A0A9-047324F2C5F5}" srcId="{2F3F5FE3-EFC8-4877-B5D2-B63DEE819283}" destId="{54D7A81E-D182-4301-80D8-E33723187690}" srcOrd="3" destOrd="0" parTransId="{6D66FE25-01C2-4C09-8295-B2C55678CBE1}" sibTransId="{1592A4A8-B635-4962-9B6C-66E8B19B7AE4}"/>
    <dgm:cxn modelId="{594A174E-60D7-4202-997C-E1B4628F31BC}" type="presOf" srcId="{54D7A81E-D182-4301-80D8-E33723187690}" destId="{5B006885-CFDF-49D2-92DC-31A4F05D5786}" srcOrd="0" destOrd="0" presId="urn:microsoft.com/office/officeart/2005/8/layout/orgChart1"/>
    <dgm:cxn modelId="{42399C06-FFCD-4E6A-97DF-FE92B51248E1}" type="presOf" srcId="{54D7A81E-D182-4301-80D8-E33723187690}" destId="{60B50F66-E678-46A2-A299-D03CFE7C68C3}" srcOrd="1" destOrd="0" presId="urn:microsoft.com/office/officeart/2005/8/layout/orgChart1"/>
    <dgm:cxn modelId="{59681D12-D13C-4B90-A8DB-2DE0BA78B7C3}" type="presOf" srcId="{BEDBE07E-3908-44A7-AA0D-BE4E98DD5C0E}" destId="{2EAAB9F1-607A-42E5-A9AC-F222E713DFA0}" srcOrd="0" destOrd="0" presId="urn:microsoft.com/office/officeart/2005/8/layout/orgChart1"/>
    <dgm:cxn modelId="{7036A97F-CB0C-455C-8DF6-3EBAA1F0D877}" type="presOf" srcId="{08ECAA7D-F30D-4DBD-9CD0-3119199CFD5A}" destId="{735D18C2-C160-4481-93A6-4FFDD69A4ECD}" srcOrd="0" destOrd="0" presId="urn:microsoft.com/office/officeart/2005/8/layout/orgChart1"/>
    <dgm:cxn modelId="{8BF34135-279B-47F5-AF56-9E3E02143933}" type="presOf" srcId="{C056545F-87CB-44FF-83A6-27C346F98F83}" destId="{D75F5FF9-A92B-4ACF-AB4E-AE2A4D78FDD9}" srcOrd="0" destOrd="0" presId="urn:microsoft.com/office/officeart/2005/8/layout/orgChart1"/>
    <dgm:cxn modelId="{A6E63A6A-D723-4D14-9783-70AA7E397274}" type="presOf" srcId="{3A750DB8-EBFC-47C7-BDA8-6D2F0623058A}" destId="{988F7AA8-82E1-4047-8F50-51A936A34E41}" srcOrd="1" destOrd="0" presId="urn:microsoft.com/office/officeart/2005/8/layout/orgChart1"/>
    <dgm:cxn modelId="{7D1278AD-0E1A-4E45-9051-46643E5C9C3D}" type="presParOf" srcId="{CD982F8A-721D-481C-A594-7E09C72952BB}" destId="{86584BA9-8B0B-4B5A-9B83-6675A4F18F47}" srcOrd="0" destOrd="0" presId="urn:microsoft.com/office/officeart/2005/8/layout/orgChart1"/>
    <dgm:cxn modelId="{8EAB7616-C2FC-464A-AAFE-E89B169539C4}" type="presParOf" srcId="{86584BA9-8B0B-4B5A-9B83-6675A4F18F47}" destId="{E7E1D964-9F9C-4DA2-A489-B5024FF5B84F}" srcOrd="0" destOrd="0" presId="urn:microsoft.com/office/officeart/2005/8/layout/orgChart1"/>
    <dgm:cxn modelId="{23409C23-5CF2-4CB4-B969-9F8C1FE5596D}" type="presParOf" srcId="{E7E1D964-9F9C-4DA2-A489-B5024FF5B84F}" destId="{B169E63C-225F-45A0-87BA-545E3D6540AC}" srcOrd="0" destOrd="0" presId="urn:microsoft.com/office/officeart/2005/8/layout/orgChart1"/>
    <dgm:cxn modelId="{ABF0707C-238A-4011-A10E-1029A0B76A7F}" type="presParOf" srcId="{E7E1D964-9F9C-4DA2-A489-B5024FF5B84F}" destId="{158F3536-74DA-4668-B8F2-018FACF8A263}" srcOrd="1" destOrd="0" presId="urn:microsoft.com/office/officeart/2005/8/layout/orgChart1"/>
    <dgm:cxn modelId="{76BA5378-3955-4C03-A647-CC6D68D2D67C}" type="presParOf" srcId="{86584BA9-8B0B-4B5A-9B83-6675A4F18F47}" destId="{85752824-12F9-4E2E-A37A-DFA54BFEFC46}" srcOrd="1" destOrd="0" presId="urn:microsoft.com/office/officeart/2005/8/layout/orgChart1"/>
    <dgm:cxn modelId="{15473B29-0902-4127-8371-5F05AAD3578C}" type="presParOf" srcId="{85752824-12F9-4E2E-A37A-DFA54BFEFC46}" destId="{0E453518-741D-4DEF-80D2-8D3B239AF68E}" srcOrd="0" destOrd="0" presId="urn:microsoft.com/office/officeart/2005/8/layout/orgChart1"/>
    <dgm:cxn modelId="{5C0675E7-B749-4A48-A339-EAF30CEFEC62}" type="presParOf" srcId="{85752824-12F9-4E2E-A37A-DFA54BFEFC46}" destId="{CA6691C2-35B7-42E1-B4CC-57D926D22BF6}" srcOrd="1" destOrd="0" presId="urn:microsoft.com/office/officeart/2005/8/layout/orgChart1"/>
    <dgm:cxn modelId="{2FE3F83E-64BA-4866-8EAF-8A0491DF2A17}" type="presParOf" srcId="{CA6691C2-35B7-42E1-B4CC-57D926D22BF6}" destId="{DDA85EA9-21CA-4EAA-A414-C38916AB9FF4}" srcOrd="0" destOrd="0" presId="urn:microsoft.com/office/officeart/2005/8/layout/orgChart1"/>
    <dgm:cxn modelId="{0E3C7009-6ED0-473C-8310-BB9876A7E919}" type="presParOf" srcId="{DDA85EA9-21CA-4EAA-A414-C38916AB9FF4}" destId="{C2E96F45-6FD1-48EE-B398-43E49CA7D79A}" srcOrd="0" destOrd="0" presId="urn:microsoft.com/office/officeart/2005/8/layout/orgChart1"/>
    <dgm:cxn modelId="{C4D27E7B-4ACC-4A07-8458-C3A5CE16DE14}" type="presParOf" srcId="{DDA85EA9-21CA-4EAA-A414-C38916AB9FF4}" destId="{988F7AA8-82E1-4047-8F50-51A936A34E41}" srcOrd="1" destOrd="0" presId="urn:microsoft.com/office/officeart/2005/8/layout/orgChart1"/>
    <dgm:cxn modelId="{83B8F583-82FB-4F1B-808D-CA8E8C23875B}" type="presParOf" srcId="{CA6691C2-35B7-42E1-B4CC-57D926D22BF6}" destId="{E0E8E208-0E46-4FC9-A5E9-84DC58063509}" srcOrd="1" destOrd="0" presId="urn:microsoft.com/office/officeart/2005/8/layout/orgChart1"/>
    <dgm:cxn modelId="{65D881B0-A103-4747-92E6-0AA5F7C4AB72}" type="presParOf" srcId="{CA6691C2-35B7-42E1-B4CC-57D926D22BF6}" destId="{E6DB4D09-1022-4845-9589-ECBD8404E34A}" srcOrd="2" destOrd="0" presId="urn:microsoft.com/office/officeart/2005/8/layout/orgChart1"/>
    <dgm:cxn modelId="{03D211FE-9BC0-4F6F-9933-54611AD16171}" type="presParOf" srcId="{85752824-12F9-4E2E-A37A-DFA54BFEFC46}" destId="{735D18C2-C160-4481-93A6-4FFDD69A4ECD}" srcOrd="2" destOrd="0" presId="urn:microsoft.com/office/officeart/2005/8/layout/orgChart1"/>
    <dgm:cxn modelId="{9FD47030-302D-4013-A635-21CD28A77A04}" type="presParOf" srcId="{85752824-12F9-4E2E-A37A-DFA54BFEFC46}" destId="{A34D9CE9-3A35-495C-84E1-B62E019952E1}" srcOrd="3" destOrd="0" presId="urn:microsoft.com/office/officeart/2005/8/layout/orgChart1"/>
    <dgm:cxn modelId="{5284E2BA-5F0A-4ABA-898F-832F38C35D83}" type="presParOf" srcId="{A34D9CE9-3A35-495C-84E1-B62E019952E1}" destId="{7375A3C8-A020-4FDA-B1E3-772297E9BA7D}" srcOrd="0" destOrd="0" presId="urn:microsoft.com/office/officeart/2005/8/layout/orgChart1"/>
    <dgm:cxn modelId="{D079CAD4-7577-4513-8969-5CF3D046D6B3}" type="presParOf" srcId="{7375A3C8-A020-4FDA-B1E3-772297E9BA7D}" destId="{C5B6CBD3-A286-43DC-9CA0-D5A2B7DA912D}" srcOrd="0" destOrd="0" presId="urn:microsoft.com/office/officeart/2005/8/layout/orgChart1"/>
    <dgm:cxn modelId="{B3F6EC36-7D24-42E5-A083-054B44CD6DFD}" type="presParOf" srcId="{7375A3C8-A020-4FDA-B1E3-772297E9BA7D}" destId="{BF7FFA28-E1E6-4402-BD08-86FE66A592C3}" srcOrd="1" destOrd="0" presId="urn:microsoft.com/office/officeart/2005/8/layout/orgChart1"/>
    <dgm:cxn modelId="{F30A6E89-F1E4-4DC0-B112-0331C2765746}" type="presParOf" srcId="{A34D9CE9-3A35-495C-84E1-B62E019952E1}" destId="{634B04F3-7B31-40FC-B62D-E153A8C63CBA}" srcOrd="1" destOrd="0" presId="urn:microsoft.com/office/officeart/2005/8/layout/orgChart1"/>
    <dgm:cxn modelId="{FDDAAF7C-8BC2-4CD9-9096-9D9B0174B95F}" type="presParOf" srcId="{A34D9CE9-3A35-495C-84E1-B62E019952E1}" destId="{CE2CD0DB-A7A2-4BE0-A0C2-0611F28402D5}" srcOrd="2" destOrd="0" presId="urn:microsoft.com/office/officeart/2005/8/layout/orgChart1"/>
    <dgm:cxn modelId="{8C3BB939-E3DA-4160-8B79-C7418E692516}" type="presParOf" srcId="{85752824-12F9-4E2E-A37A-DFA54BFEFC46}" destId="{D75F5FF9-A92B-4ACF-AB4E-AE2A4D78FDD9}" srcOrd="4" destOrd="0" presId="urn:microsoft.com/office/officeart/2005/8/layout/orgChart1"/>
    <dgm:cxn modelId="{209DFBB9-2ADB-4543-82D8-F2021DFF8DD3}" type="presParOf" srcId="{85752824-12F9-4E2E-A37A-DFA54BFEFC46}" destId="{597D7ED9-6670-4727-BBF8-D09B615B24A0}" srcOrd="5" destOrd="0" presId="urn:microsoft.com/office/officeart/2005/8/layout/orgChart1"/>
    <dgm:cxn modelId="{A211F1BB-9FD6-4174-ABE1-5B2587ECA482}" type="presParOf" srcId="{597D7ED9-6670-4727-BBF8-D09B615B24A0}" destId="{80EF4576-6A97-493B-870E-7C0E4857B282}" srcOrd="0" destOrd="0" presId="urn:microsoft.com/office/officeart/2005/8/layout/orgChart1"/>
    <dgm:cxn modelId="{153AE01E-36A3-4BCD-B9F5-F0809DD209F2}" type="presParOf" srcId="{80EF4576-6A97-493B-870E-7C0E4857B282}" destId="{2EAAB9F1-607A-42E5-A9AC-F222E713DFA0}" srcOrd="0" destOrd="0" presId="urn:microsoft.com/office/officeart/2005/8/layout/orgChart1"/>
    <dgm:cxn modelId="{F8EB6358-37CF-4CF6-A0D5-A2B41C6E0D8A}" type="presParOf" srcId="{80EF4576-6A97-493B-870E-7C0E4857B282}" destId="{C836AD1B-58C5-4837-8312-80F9C64E3CF2}" srcOrd="1" destOrd="0" presId="urn:microsoft.com/office/officeart/2005/8/layout/orgChart1"/>
    <dgm:cxn modelId="{256A60B1-532F-44F4-BF74-BC2D917026A6}" type="presParOf" srcId="{597D7ED9-6670-4727-BBF8-D09B615B24A0}" destId="{CFEB3D80-EB43-49EE-BC0B-DA2097BDF97B}" srcOrd="1" destOrd="0" presId="urn:microsoft.com/office/officeart/2005/8/layout/orgChart1"/>
    <dgm:cxn modelId="{8FA1544E-2D71-40CD-BE2F-796C26D3047A}" type="presParOf" srcId="{597D7ED9-6670-4727-BBF8-D09B615B24A0}" destId="{6462C0E9-E75B-4808-843F-680DECAB67CC}" srcOrd="2" destOrd="0" presId="urn:microsoft.com/office/officeart/2005/8/layout/orgChart1"/>
    <dgm:cxn modelId="{9BE9D007-8E1E-4BA3-8906-2908C4FBBF79}" type="presParOf" srcId="{85752824-12F9-4E2E-A37A-DFA54BFEFC46}" destId="{C4FAEA27-99AA-4294-A943-376C79C87BE8}" srcOrd="6" destOrd="0" presId="urn:microsoft.com/office/officeart/2005/8/layout/orgChart1"/>
    <dgm:cxn modelId="{AB85E056-5925-4DB4-B5B3-B2C71DCA93BB}" type="presParOf" srcId="{85752824-12F9-4E2E-A37A-DFA54BFEFC46}" destId="{C24B4B26-76AB-445E-8565-F2676618729A}" srcOrd="7" destOrd="0" presId="urn:microsoft.com/office/officeart/2005/8/layout/orgChart1"/>
    <dgm:cxn modelId="{5AA509F6-92BA-4C73-9BB6-50F961E53932}" type="presParOf" srcId="{C24B4B26-76AB-445E-8565-F2676618729A}" destId="{1CC56809-9E14-4926-932E-EB164EAF063B}" srcOrd="0" destOrd="0" presId="urn:microsoft.com/office/officeart/2005/8/layout/orgChart1"/>
    <dgm:cxn modelId="{2CDEC30A-CBD0-437B-82FC-81871E20CC4F}" type="presParOf" srcId="{1CC56809-9E14-4926-932E-EB164EAF063B}" destId="{5B006885-CFDF-49D2-92DC-31A4F05D5786}" srcOrd="0" destOrd="0" presId="urn:microsoft.com/office/officeart/2005/8/layout/orgChart1"/>
    <dgm:cxn modelId="{C2E7CBA3-E31C-4813-9B2F-E77B7581BF37}" type="presParOf" srcId="{1CC56809-9E14-4926-932E-EB164EAF063B}" destId="{60B50F66-E678-46A2-A299-D03CFE7C68C3}" srcOrd="1" destOrd="0" presId="urn:microsoft.com/office/officeart/2005/8/layout/orgChart1"/>
    <dgm:cxn modelId="{6008B9BA-51AC-4BD7-8DF4-9DDF356E266F}" type="presParOf" srcId="{C24B4B26-76AB-445E-8565-F2676618729A}" destId="{92BF1E11-417F-412C-AA37-877C5D85ABDE}" srcOrd="1" destOrd="0" presId="urn:microsoft.com/office/officeart/2005/8/layout/orgChart1"/>
    <dgm:cxn modelId="{A8E988DC-A08E-4B8E-B1D1-306512949DBC}" type="presParOf" srcId="{C24B4B26-76AB-445E-8565-F2676618729A}" destId="{AE7C90B5-BB32-4955-B505-4E019FFFDE1E}" srcOrd="2" destOrd="0" presId="urn:microsoft.com/office/officeart/2005/8/layout/orgChart1"/>
    <dgm:cxn modelId="{54540B87-F452-48BD-A1A0-AD1AEE617F9D}" type="presParOf" srcId="{86584BA9-8B0B-4B5A-9B83-6675A4F18F47}" destId="{5B196FE4-CB2D-49F0-9B65-AD107125CD6A}" srcOrd="2" destOrd="0" presId="urn:microsoft.com/office/officeart/2005/8/layout/orgChar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A34C83C-B266-4B98-8E61-FA8FEBB85C93}"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pt-BR"/>
        </a:p>
      </dgm:t>
    </dgm:pt>
    <dgm:pt modelId="{D14BE2F0-DD88-4C26-897F-94FD3C2E1984}">
      <dgm:prSet custT="1"/>
      <dgm:spPr>
        <a:solidFill>
          <a:schemeClr val="accent2">
            <a:lumMod val="60000"/>
            <a:lumOff val="40000"/>
          </a:schemeClr>
        </a:solidFill>
      </dgm:spPr>
      <dgm:t>
        <a:bodyPr/>
        <a:lstStyle/>
        <a:p>
          <a:r>
            <a:rPr lang="pt-BR" sz="2400" dirty="0" smtClean="0"/>
            <a:t>Conselho</a:t>
          </a:r>
          <a:endParaRPr lang="pt-BR" sz="2400" dirty="0"/>
        </a:p>
      </dgm:t>
    </dgm:pt>
    <dgm:pt modelId="{EF704FBB-4966-453E-BE36-C52416AB301D}" type="parTrans" cxnId="{B454C0B0-1A9C-46B6-A731-20C9565EE96B}">
      <dgm:prSet/>
      <dgm:spPr/>
      <dgm:t>
        <a:bodyPr/>
        <a:lstStyle/>
        <a:p>
          <a:endParaRPr lang="pt-BR"/>
        </a:p>
      </dgm:t>
    </dgm:pt>
    <dgm:pt modelId="{E254B4F1-0621-477D-8DAD-66116ECFC3F3}" type="sibTrans" cxnId="{B454C0B0-1A9C-46B6-A731-20C9565EE96B}">
      <dgm:prSet/>
      <dgm:spPr/>
      <dgm:t>
        <a:bodyPr/>
        <a:lstStyle/>
        <a:p>
          <a:endParaRPr lang="pt-BR"/>
        </a:p>
      </dgm:t>
    </dgm:pt>
    <dgm:pt modelId="{A893017B-BC69-4A39-87AD-E07AE0297006}" type="pres">
      <dgm:prSet presAssocID="{9A34C83C-B266-4B98-8E61-FA8FEBB85C93}" presName="hierChild1" presStyleCnt="0">
        <dgm:presLayoutVars>
          <dgm:orgChart val="1"/>
          <dgm:chPref val="1"/>
          <dgm:dir/>
          <dgm:animOne val="branch"/>
          <dgm:animLvl val="lvl"/>
          <dgm:resizeHandles/>
        </dgm:presLayoutVars>
      </dgm:prSet>
      <dgm:spPr/>
      <dgm:t>
        <a:bodyPr/>
        <a:lstStyle/>
        <a:p>
          <a:endParaRPr lang="pt-BR"/>
        </a:p>
      </dgm:t>
    </dgm:pt>
    <dgm:pt modelId="{2F4606BB-952E-4720-8648-641098D89205}" type="pres">
      <dgm:prSet presAssocID="{D14BE2F0-DD88-4C26-897F-94FD3C2E1984}" presName="hierRoot1" presStyleCnt="0">
        <dgm:presLayoutVars>
          <dgm:hierBranch val="init"/>
        </dgm:presLayoutVars>
      </dgm:prSet>
      <dgm:spPr/>
    </dgm:pt>
    <dgm:pt modelId="{F01DF54A-4D82-4189-A363-EB72D7E33B42}" type="pres">
      <dgm:prSet presAssocID="{D14BE2F0-DD88-4C26-897F-94FD3C2E1984}" presName="rootComposite1" presStyleCnt="0"/>
      <dgm:spPr/>
    </dgm:pt>
    <dgm:pt modelId="{05E1080C-B7FE-4521-B56D-2216628D91FE}" type="pres">
      <dgm:prSet presAssocID="{D14BE2F0-DD88-4C26-897F-94FD3C2E1984}" presName="rootText1" presStyleLbl="node0" presStyleIdx="0" presStyleCnt="1" custLinFactNeighborX="1210" custLinFactNeighborY="43926">
        <dgm:presLayoutVars>
          <dgm:chPref val="3"/>
        </dgm:presLayoutVars>
      </dgm:prSet>
      <dgm:spPr/>
      <dgm:t>
        <a:bodyPr/>
        <a:lstStyle/>
        <a:p>
          <a:endParaRPr lang="pt-BR"/>
        </a:p>
      </dgm:t>
    </dgm:pt>
    <dgm:pt modelId="{A11907CD-78A9-4934-A476-941633233FE3}" type="pres">
      <dgm:prSet presAssocID="{D14BE2F0-DD88-4C26-897F-94FD3C2E1984}" presName="rootConnector1" presStyleLbl="node1" presStyleIdx="0" presStyleCnt="0"/>
      <dgm:spPr/>
      <dgm:t>
        <a:bodyPr/>
        <a:lstStyle/>
        <a:p>
          <a:endParaRPr lang="pt-BR"/>
        </a:p>
      </dgm:t>
    </dgm:pt>
    <dgm:pt modelId="{EFF3FDD1-AE51-4751-91BA-2EF739622A80}" type="pres">
      <dgm:prSet presAssocID="{D14BE2F0-DD88-4C26-897F-94FD3C2E1984}" presName="hierChild2" presStyleCnt="0"/>
      <dgm:spPr/>
    </dgm:pt>
    <dgm:pt modelId="{157454F7-264B-45E6-AB1D-CA798E3A7BBD}" type="pres">
      <dgm:prSet presAssocID="{D14BE2F0-DD88-4C26-897F-94FD3C2E1984}" presName="hierChild3" presStyleCnt="0"/>
      <dgm:spPr/>
    </dgm:pt>
  </dgm:ptLst>
  <dgm:cxnLst>
    <dgm:cxn modelId="{4248CEDB-4155-48B5-98AF-7C3FF8F669E8}" type="presOf" srcId="{D14BE2F0-DD88-4C26-897F-94FD3C2E1984}" destId="{A11907CD-78A9-4934-A476-941633233FE3}" srcOrd="1" destOrd="0" presId="urn:microsoft.com/office/officeart/2005/8/layout/orgChart1"/>
    <dgm:cxn modelId="{B454C0B0-1A9C-46B6-A731-20C9565EE96B}" srcId="{9A34C83C-B266-4B98-8E61-FA8FEBB85C93}" destId="{D14BE2F0-DD88-4C26-897F-94FD3C2E1984}" srcOrd="0" destOrd="0" parTransId="{EF704FBB-4966-453E-BE36-C52416AB301D}" sibTransId="{E254B4F1-0621-477D-8DAD-66116ECFC3F3}"/>
    <dgm:cxn modelId="{F83D25EB-DCFE-46A7-89E0-492EF4DC6FD8}" type="presOf" srcId="{9A34C83C-B266-4B98-8E61-FA8FEBB85C93}" destId="{A893017B-BC69-4A39-87AD-E07AE0297006}" srcOrd="0" destOrd="0" presId="urn:microsoft.com/office/officeart/2005/8/layout/orgChart1"/>
    <dgm:cxn modelId="{BEB4305A-E92E-4147-B17F-216F76176172}" type="presOf" srcId="{D14BE2F0-DD88-4C26-897F-94FD3C2E1984}" destId="{05E1080C-B7FE-4521-B56D-2216628D91FE}" srcOrd="0" destOrd="0" presId="urn:microsoft.com/office/officeart/2005/8/layout/orgChart1"/>
    <dgm:cxn modelId="{FC6354CC-9F1F-4A84-AACE-ECC2D9D32461}" type="presParOf" srcId="{A893017B-BC69-4A39-87AD-E07AE0297006}" destId="{2F4606BB-952E-4720-8648-641098D89205}" srcOrd="0" destOrd="0" presId="urn:microsoft.com/office/officeart/2005/8/layout/orgChart1"/>
    <dgm:cxn modelId="{97C11D8E-268E-4A7A-ABE4-2333F49FBB14}" type="presParOf" srcId="{2F4606BB-952E-4720-8648-641098D89205}" destId="{F01DF54A-4D82-4189-A363-EB72D7E33B42}" srcOrd="0" destOrd="0" presId="urn:microsoft.com/office/officeart/2005/8/layout/orgChart1"/>
    <dgm:cxn modelId="{B7EF7D69-E6B8-469E-8086-95532465479D}" type="presParOf" srcId="{F01DF54A-4D82-4189-A363-EB72D7E33B42}" destId="{05E1080C-B7FE-4521-B56D-2216628D91FE}" srcOrd="0" destOrd="0" presId="urn:microsoft.com/office/officeart/2005/8/layout/orgChart1"/>
    <dgm:cxn modelId="{E8DA8D68-CE06-47EC-BB24-B2D086B4D4E8}" type="presParOf" srcId="{F01DF54A-4D82-4189-A363-EB72D7E33B42}" destId="{A11907CD-78A9-4934-A476-941633233FE3}" srcOrd="1" destOrd="0" presId="urn:microsoft.com/office/officeart/2005/8/layout/orgChart1"/>
    <dgm:cxn modelId="{828F3980-1501-4B6D-BE7F-D945285776ED}" type="presParOf" srcId="{2F4606BB-952E-4720-8648-641098D89205}" destId="{EFF3FDD1-AE51-4751-91BA-2EF739622A80}" srcOrd="1" destOrd="0" presId="urn:microsoft.com/office/officeart/2005/8/layout/orgChart1"/>
    <dgm:cxn modelId="{E4200C8B-36EB-4AF6-B1EE-76D310759268}" type="presParOf" srcId="{2F4606BB-952E-4720-8648-641098D89205}" destId="{157454F7-264B-45E6-AB1D-CA798E3A7BBD}" srcOrd="2" destOrd="0" presId="urn:microsoft.com/office/officeart/2005/8/layout/orgChart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9436DB1-1FD9-4B71-A472-E89DB6DFF775}" type="doc">
      <dgm:prSet loTypeId="urn:microsoft.com/office/officeart/2008/layout/HorizontalMultiLevelHierarchy" loCatId="hierarchy" qsTypeId="urn:microsoft.com/office/officeart/2005/8/quickstyle/simple3" qsCatId="simple" csTypeId="urn:microsoft.com/office/officeart/2005/8/colors/accent1_2" csCatId="accent1" phldr="1"/>
      <dgm:spPr/>
      <dgm:t>
        <a:bodyPr/>
        <a:lstStyle/>
        <a:p>
          <a:endParaRPr lang="pt-BR"/>
        </a:p>
      </dgm:t>
    </dgm:pt>
    <dgm:pt modelId="{8D2CA474-0AF4-4316-B140-B4225F605147}">
      <dgm:prSet phldrT="[Texto]"/>
      <dgm:spPr>
        <a:solidFill>
          <a:schemeClr val="accent1">
            <a:lumMod val="20000"/>
            <a:lumOff val="80000"/>
          </a:schemeClr>
        </a:solidFill>
        <a:ln>
          <a:solidFill>
            <a:schemeClr val="accent1">
              <a:lumMod val="20000"/>
              <a:lumOff val="80000"/>
            </a:schemeClr>
          </a:solidFill>
        </a:ln>
      </dgm:spPr>
      <dgm:t>
        <a:bodyPr/>
        <a:lstStyle/>
        <a:p>
          <a:r>
            <a:rPr lang="pt-BR" dirty="0"/>
            <a:t>Coordenador</a:t>
          </a:r>
        </a:p>
      </dgm:t>
    </dgm:pt>
    <dgm:pt modelId="{9F20F78D-D74C-463A-A55F-EBFF217365BE}" type="parTrans" cxnId="{3A7642E3-7684-4874-8333-B6EB0D668505}">
      <dgm:prSet/>
      <dgm:spPr/>
      <dgm:t>
        <a:bodyPr/>
        <a:lstStyle/>
        <a:p>
          <a:endParaRPr lang="pt-BR"/>
        </a:p>
      </dgm:t>
    </dgm:pt>
    <dgm:pt modelId="{9A6DEB1A-CC06-462D-B8C7-C34911CA3066}" type="sibTrans" cxnId="{3A7642E3-7684-4874-8333-B6EB0D668505}">
      <dgm:prSet/>
      <dgm:spPr/>
      <dgm:t>
        <a:bodyPr/>
        <a:lstStyle/>
        <a:p>
          <a:endParaRPr lang="pt-BR"/>
        </a:p>
      </dgm:t>
    </dgm:pt>
    <dgm:pt modelId="{95B07EE0-1558-4F44-A356-D542E732D511}">
      <dgm:prSet phldrT="[Texto]"/>
      <dgm:spPr>
        <a:solidFill>
          <a:schemeClr val="accent1">
            <a:lumMod val="20000"/>
            <a:lumOff val="80000"/>
          </a:schemeClr>
        </a:solidFill>
        <a:ln>
          <a:solidFill>
            <a:schemeClr val="accent1">
              <a:lumMod val="20000"/>
              <a:lumOff val="80000"/>
            </a:schemeClr>
          </a:solidFill>
        </a:ln>
      </dgm:spPr>
      <dgm:t>
        <a:bodyPr/>
        <a:lstStyle/>
        <a:p>
          <a:r>
            <a:rPr lang="pt-BR" dirty="0"/>
            <a:t>Assistente Administrativo</a:t>
          </a:r>
        </a:p>
      </dgm:t>
    </dgm:pt>
    <dgm:pt modelId="{9AB523B4-3EE0-4D16-88F0-187C72DD04A4}" type="parTrans" cxnId="{30631694-11DB-46DF-83BC-C0E554909587}">
      <dgm:prSet/>
      <dgm:spPr/>
      <dgm:t>
        <a:bodyPr/>
        <a:lstStyle/>
        <a:p>
          <a:endParaRPr lang="pt-BR"/>
        </a:p>
      </dgm:t>
    </dgm:pt>
    <dgm:pt modelId="{942288D1-C045-49B8-820A-CAFE931D4720}" type="sibTrans" cxnId="{30631694-11DB-46DF-83BC-C0E554909587}">
      <dgm:prSet/>
      <dgm:spPr/>
      <dgm:t>
        <a:bodyPr/>
        <a:lstStyle/>
        <a:p>
          <a:endParaRPr lang="pt-BR"/>
        </a:p>
      </dgm:t>
    </dgm:pt>
    <dgm:pt modelId="{FCE65E01-AB18-4C8E-A7B8-DBE599C0140A}">
      <dgm:prSet phldrT="[Texto]"/>
      <dgm:spPr>
        <a:solidFill>
          <a:schemeClr val="accent1">
            <a:lumMod val="20000"/>
            <a:lumOff val="80000"/>
          </a:schemeClr>
        </a:solidFill>
        <a:ln>
          <a:solidFill>
            <a:schemeClr val="accent1">
              <a:lumMod val="20000"/>
              <a:lumOff val="80000"/>
            </a:schemeClr>
          </a:solidFill>
        </a:ln>
      </dgm:spPr>
      <dgm:t>
        <a:bodyPr/>
        <a:lstStyle/>
        <a:p>
          <a:r>
            <a:rPr lang="pt-BR" dirty="0" smtClean="0"/>
            <a:t>Técnico de Laboratório</a:t>
          </a:r>
          <a:endParaRPr lang="pt-BR" dirty="0"/>
        </a:p>
      </dgm:t>
    </dgm:pt>
    <dgm:pt modelId="{C0B93468-F25E-4B48-BEF6-9E9B7B45BA01}" type="parTrans" cxnId="{12BCA0D8-7202-42AD-AD94-A1108FDAC95B}">
      <dgm:prSet/>
      <dgm:spPr/>
      <dgm:t>
        <a:bodyPr/>
        <a:lstStyle/>
        <a:p>
          <a:endParaRPr lang="pt-BR"/>
        </a:p>
      </dgm:t>
    </dgm:pt>
    <dgm:pt modelId="{93DF6AF1-5E31-4869-BC5B-867FF1A3659A}" type="sibTrans" cxnId="{12BCA0D8-7202-42AD-AD94-A1108FDAC95B}">
      <dgm:prSet/>
      <dgm:spPr/>
      <dgm:t>
        <a:bodyPr/>
        <a:lstStyle/>
        <a:p>
          <a:endParaRPr lang="pt-BR"/>
        </a:p>
      </dgm:t>
    </dgm:pt>
    <dgm:pt modelId="{DFED6AF5-8EA7-4C5A-9FCF-16B20AF382C9}">
      <dgm:prSet phldrT="[Texto]" custT="1"/>
      <dgm:spPr>
        <a:noFill/>
      </dgm:spPr>
      <dgm:t>
        <a:bodyPr/>
        <a:lstStyle/>
        <a:p>
          <a:endParaRPr lang="pt-BR" sz="3000" dirty="0"/>
        </a:p>
      </dgm:t>
    </dgm:pt>
    <dgm:pt modelId="{3D25683F-AF39-466D-8E5A-7AF69E156C96}" type="sibTrans" cxnId="{9D7A8E76-BEE3-4D79-9011-00524195F932}">
      <dgm:prSet/>
      <dgm:spPr/>
      <dgm:t>
        <a:bodyPr/>
        <a:lstStyle/>
        <a:p>
          <a:endParaRPr lang="pt-BR"/>
        </a:p>
      </dgm:t>
    </dgm:pt>
    <dgm:pt modelId="{387873F9-EE17-48DF-A5B3-16216D574BE1}" type="parTrans" cxnId="{9D7A8E76-BEE3-4D79-9011-00524195F932}">
      <dgm:prSet/>
      <dgm:spPr/>
      <dgm:t>
        <a:bodyPr/>
        <a:lstStyle/>
        <a:p>
          <a:endParaRPr lang="pt-BR"/>
        </a:p>
      </dgm:t>
    </dgm:pt>
    <dgm:pt modelId="{FD1EC15F-EB5C-4542-970F-20B86CA471E2}" type="pres">
      <dgm:prSet presAssocID="{19436DB1-1FD9-4B71-A472-E89DB6DFF775}" presName="Name0" presStyleCnt="0">
        <dgm:presLayoutVars>
          <dgm:chPref val="1"/>
          <dgm:dir/>
          <dgm:animOne val="branch"/>
          <dgm:animLvl val="lvl"/>
          <dgm:resizeHandles val="exact"/>
        </dgm:presLayoutVars>
      </dgm:prSet>
      <dgm:spPr/>
      <dgm:t>
        <a:bodyPr/>
        <a:lstStyle/>
        <a:p>
          <a:endParaRPr lang="pt-BR"/>
        </a:p>
      </dgm:t>
    </dgm:pt>
    <dgm:pt modelId="{D3A1D090-0D07-4881-B4DB-DE91D564631E}" type="pres">
      <dgm:prSet presAssocID="{DFED6AF5-8EA7-4C5A-9FCF-16B20AF382C9}" presName="root1" presStyleCnt="0"/>
      <dgm:spPr/>
      <dgm:t>
        <a:bodyPr/>
        <a:lstStyle/>
        <a:p>
          <a:endParaRPr lang="pt-BR"/>
        </a:p>
      </dgm:t>
    </dgm:pt>
    <dgm:pt modelId="{E2836DD0-13B2-410E-854D-B1D17EC33D8A}" type="pres">
      <dgm:prSet presAssocID="{DFED6AF5-8EA7-4C5A-9FCF-16B20AF382C9}" presName="LevelOneTextNode" presStyleLbl="node0" presStyleIdx="0" presStyleCnt="1" custAng="5400000" custScaleX="339858" custScaleY="79195" custLinFactNeighborY="2073">
        <dgm:presLayoutVars>
          <dgm:chPref val="3"/>
        </dgm:presLayoutVars>
      </dgm:prSet>
      <dgm:spPr/>
      <dgm:t>
        <a:bodyPr/>
        <a:lstStyle/>
        <a:p>
          <a:endParaRPr lang="pt-BR"/>
        </a:p>
      </dgm:t>
    </dgm:pt>
    <dgm:pt modelId="{7FB36290-CDF4-404E-A85F-278600608341}" type="pres">
      <dgm:prSet presAssocID="{DFED6AF5-8EA7-4C5A-9FCF-16B20AF382C9}" presName="level2hierChild" presStyleCnt="0"/>
      <dgm:spPr/>
      <dgm:t>
        <a:bodyPr/>
        <a:lstStyle/>
        <a:p>
          <a:endParaRPr lang="pt-BR"/>
        </a:p>
      </dgm:t>
    </dgm:pt>
    <dgm:pt modelId="{E3A88CDD-8D80-473E-86B2-66ED89ABA25B}" type="pres">
      <dgm:prSet presAssocID="{9F20F78D-D74C-463A-A55F-EBFF217365BE}" presName="conn2-1" presStyleLbl="parChTrans1D2" presStyleIdx="0" presStyleCnt="3"/>
      <dgm:spPr/>
      <dgm:t>
        <a:bodyPr/>
        <a:lstStyle/>
        <a:p>
          <a:endParaRPr lang="pt-BR"/>
        </a:p>
      </dgm:t>
    </dgm:pt>
    <dgm:pt modelId="{CDC6098F-9E27-4BD6-9E46-1335B999A4AB}" type="pres">
      <dgm:prSet presAssocID="{9F20F78D-D74C-463A-A55F-EBFF217365BE}" presName="connTx" presStyleLbl="parChTrans1D2" presStyleIdx="0" presStyleCnt="3"/>
      <dgm:spPr/>
      <dgm:t>
        <a:bodyPr/>
        <a:lstStyle/>
        <a:p>
          <a:endParaRPr lang="pt-BR"/>
        </a:p>
      </dgm:t>
    </dgm:pt>
    <dgm:pt modelId="{21B38969-9AE1-4E9E-BDCF-F64FB1EB5C85}" type="pres">
      <dgm:prSet presAssocID="{8D2CA474-0AF4-4316-B140-B4225F605147}" presName="root2" presStyleCnt="0"/>
      <dgm:spPr/>
      <dgm:t>
        <a:bodyPr/>
        <a:lstStyle/>
        <a:p>
          <a:endParaRPr lang="pt-BR"/>
        </a:p>
      </dgm:t>
    </dgm:pt>
    <dgm:pt modelId="{859C1111-5A14-4FCB-B539-38FCE6E705A9}" type="pres">
      <dgm:prSet presAssocID="{8D2CA474-0AF4-4316-B140-B4225F605147}" presName="LevelTwoTextNode" presStyleLbl="node2" presStyleIdx="0" presStyleCnt="3" custLinFactNeighborX="40614">
        <dgm:presLayoutVars>
          <dgm:chPref val="3"/>
        </dgm:presLayoutVars>
      </dgm:prSet>
      <dgm:spPr/>
      <dgm:t>
        <a:bodyPr/>
        <a:lstStyle/>
        <a:p>
          <a:endParaRPr lang="pt-BR"/>
        </a:p>
      </dgm:t>
    </dgm:pt>
    <dgm:pt modelId="{9CF98E90-0A9F-44CF-9BFE-501CD10B14EE}" type="pres">
      <dgm:prSet presAssocID="{8D2CA474-0AF4-4316-B140-B4225F605147}" presName="level3hierChild" presStyleCnt="0"/>
      <dgm:spPr/>
      <dgm:t>
        <a:bodyPr/>
        <a:lstStyle/>
        <a:p>
          <a:endParaRPr lang="pt-BR"/>
        </a:p>
      </dgm:t>
    </dgm:pt>
    <dgm:pt modelId="{B1B0A1F8-C301-490C-AEFB-C1F643F26380}" type="pres">
      <dgm:prSet presAssocID="{9AB523B4-3EE0-4D16-88F0-187C72DD04A4}" presName="conn2-1" presStyleLbl="parChTrans1D2" presStyleIdx="1" presStyleCnt="3"/>
      <dgm:spPr/>
      <dgm:t>
        <a:bodyPr/>
        <a:lstStyle/>
        <a:p>
          <a:endParaRPr lang="pt-BR"/>
        </a:p>
      </dgm:t>
    </dgm:pt>
    <dgm:pt modelId="{1FDCBDBD-F22D-4F32-A75D-EC59F03B0E83}" type="pres">
      <dgm:prSet presAssocID="{9AB523B4-3EE0-4D16-88F0-187C72DD04A4}" presName="connTx" presStyleLbl="parChTrans1D2" presStyleIdx="1" presStyleCnt="3"/>
      <dgm:spPr/>
      <dgm:t>
        <a:bodyPr/>
        <a:lstStyle/>
        <a:p>
          <a:endParaRPr lang="pt-BR"/>
        </a:p>
      </dgm:t>
    </dgm:pt>
    <dgm:pt modelId="{E9FA0A68-3339-482E-A3EE-DA008B42BD16}" type="pres">
      <dgm:prSet presAssocID="{95B07EE0-1558-4F44-A356-D542E732D511}" presName="root2" presStyleCnt="0"/>
      <dgm:spPr/>
      <dgm:t>
        <a:bodyPr/>
        <a:lstStyle/>
        <a:p>
          <a:endParaRPr lang="pt-BR"/>
        </a:p>
      </dgm:t>
    </dgm:pt>
    <dgm:pt modelId="{A9760F1B-AF9B-44AF-A92D-E6EB1B213D0E}" type="pres">
      <dgm:prSet presAssocID="{95B07EE0-1558-4F44-A356-D542E732D511}" presName="LevelTwoTextNode" presStyleLbl="node2" presStyleIdx="1" presStyleCnt="3">
        <dgm:presLayoutVars>
          <dgm:chPref val="3"/>
        </dgm:presLayoutVars>
      </dgm:prSet>
      <dgm:spPr/>
      <dgm:t>
        <a:bodyPr/>
        <a:lstStyle/>
        <a:p>
          <a:endParaRPr lang="pt-BR"/>
        </a:p>
      </dgm:t>
    </dgm:pt>
    <dgm:pt modelId="{39E36D42-DC4A-4FBF-8AAB-288624ACBF06}" type="pres">
      <dgm:prSet presAssocID="{95B07EE0-1558-4F44-A356-D542E732D511}" presName="level3hierChild" presStyleCnt="0"/>
      <dgm:spPr/>
      <dgm:t>
        <a:bodyPr/>
        <a:lstStyle/>
        <a:p>
          <a:endParaRPr lang="pt-BR"/>
        </a:p>
      </dgm:t>
    </dgm:pt>
    <dgm:pt modelId="{5EBE956A-69C9-43C3-A161-CFFE8F9CB431}" type="pres">
      <dgm:prSet presAssocID="{C0B93468-F25E-4B48-BEF6-9E9B7B45BA01}" presName="conn2-1" presStyleLbl="parChTrans1D2" presStyleIdx="2" presStyleCnt="3"/>
      <dgm:spPr/>
      <dgm:t>
        <a:bodyPr/>
        <a:lstStyle/>
        <a:p>
          <a:endParaRPr lang="pt-BR"/>
        </a:p>
      </dgm:t>
    </dgm:pt>
    <dgm:pt modelId="{C6BEC5B7-717A-4DED-A70B-B9E96AD2D15E}" type="pres">
      <dgm:prSet presAssocID="{C0B93468-F25E-4B48-BEF6-9E9B7B45BA01}" presName="connTx" presStyleLbl="parChTrans1D2" presStyleIdx="2" presStyleCnt="3"/>
      <dgm:spPr/>
      <dgm:t>
        <a:bodyPr/>
        <a:lstStyle/>
        <a:p>
          <a:endParaRPr lang="pt-BR"/>
        </a:p>
      </dgm:t>
    </dgm:pt>
    <dgm:pt modelId="{85181A30-CC56-4246-8D39-08B46E00A470}" type="pres">
      <dgm:prSet presAssocID="{FCE65E01-AB18-4C8E-A7B8-DBE599C0140A}" presName="root2" presStyleCnt="0"/>
      <dgm:spPr/>
      <dgm:t>
        <a:bodyPr/>
        <a:lstStyle/>
        <a:p>
          <a:endParaRPr lang="pt-BR"/>
        </a:p>
      </dgm:t>
    </dgm:pt>
    <dgm:pt modelId="{C2BCC6D8-0EF4-4C52-8E49-7495E77B6B87}" type="pres">
      <dgm:prSet presAssocID="{FCE65E01-AB18-4C8E-A7B8-DBE599C0140A}" presName="LevelTwoTextNode" presStyleLbl="node2" presStyleIdx="2" presStyleCnt="3">
        <dgm:presLayoutVars>
          <dgm:chPref val="3"/>
        </dgm:presLayoutVars>
      </dgm:prSet>
      <dgm:spPr/>
      <dgm:t>
        <a:bodyPr/>
        <a:lstStyle/>
        <a:p>
          <a:endParaRPr lang="pt-BR"/>
        </a:p>
      </dgm:t>
    </dgm:pt>
    <dgm:pt modelId="{8262DA68-354F-494B-B297-233FD9BCF175}" type="pres">
      <dgm:prSet presAssocID="{FCE65E01-AB18-4C8E-A7B8-DBE599C0140A}" presName="level3hierChild" presStyleCnt="0"/>
      <dgm:spPr/>
      <dgm:t>
        <a:bodyPr/>
        <a:lstStyle/>
        <a:p>
          <a:endParaRPr lang="pt-BR"/>
        </a:p>
      </dgm:t>
    </dgm:pt>
  </dgm:ptLst>
  <dgm:cxnLst>
    <dgm:cxn modelId="{2821CA79-3C33-45F8-B655-0E072646A0B7}" type="presOf" srcId="{8D2CA474-0AF4-4316-B140-B4225F605147}" destId="{859C1111-5A14-4FCB-B539-38FCE6E705A9}" srcOrd="0" destOrd="0" presId="urn:microsoft.com/office/officeart/2008/layout/HorizontalMultiLevelHierarchy"/>
    <dgm:cxn modelId="{253ED127-8929-48CC-8B6D-946D3CCAE2B6}" type="presOf" srcId="{9F20F78D-D74C-463A-A55F-EBFF217365BE}" destId="{CDC6098F-9E27-4BD6-9E46-1335B999A4AB}" srcOrd="1" destOrd="0" presId="urn:microsoft.com/office/officeart/2008/layout/HorizontalMultiLevelHierarchy"/>
    <dgm:cxn modelId="{9D7A8E76-BEE3-4D79-9011-00524195F932}" srcId="{19436DB1-1FD9-4B71-A472-E89DB6DFF775}" destId="{DFED6AF5-8EA7-4C5A-9FCF-16B20AF382C9}" srcOrd="0" destOrd="0" parTransId="{387873F9-EE17-48DF-A5B3-16216D574BE1}" sibTransId="{3D25683F-AF39-466D-8E5A-7AF69E156C96}"/>
    <dgm:cxn modelId="{CF79D86F-6FE0-49CE-9193-04C0D43E9AFB}" type="presOf" srcId="{DFED6AF5-8EA7-4C5A-9FCF-16B20AF382C9}" destId="{E2836DD0-13B2-410E-854D-B1D17EC33D8A}" srcOrd="0" destOrd="0" presId="urn:microsoft.com/office/officeart/2008/layout/HorizontalMultiLevelHierarchy"/>
    <dgm:cxn modelId="{271C62F0-9E0D-4F2F-A6AF-1B6F910F8578}" type="presOf" srcId="{95B07EE0-1558-4F44-A356-D542E732D511}" destId="{A9760F1B-AF9B-44AF-A92D-E6EB1B213D0E}" srcOrd="0" destOrd="0" presId="urn:microsoft.com/office/officeart/2008/layout/HorizontalMultiLevelHierarchy"/>
    <dgm:cxn modelId="{3A7642E3-7684-4874-8333-B6EB0D668505}" srcId="{DFED6AF5-8EA7-4C5A-9FCF-16B20AF382C9}" destId="{8D2CA474-0AF4-4316-B140-B4225F605147}" srcOrd="0" destOrd="0" parTransId="{9F20F78D-D74C-463A-A55F-EBFF217365BE}" sibTransId="{9A6DEB1A-CC06-462D-B8C7-C34911CA3066}"/>
    <dgm:cxn modelId="{9839196D-497A-4C91-A532-F0C24298AC07}" type="presOf" srcId="{9F20F78D-D74C-463A-A55F-EBFF217365BE}" destId="{E3A88CDD-8D80-473E-86B2-66ED89ABA25B}" srcOrd="0" destOrd="0" presId="urn:microsoft.com/office/officeart/2008/layout/HorizontalMultiLevelHierarchy"/>
    <dgm:cxn modelId="{1D660921-2EE1-4675-8126-EAFC1001B20A}" type="presOf" srcId="{C0B93468-F25E-4B48-BEF6-9E9B7B45BA01}" destId="{5EBE956A-69C9-43C3-A161-CFFE8F9CB431}" srcOrd="0" destOrd="0" presId="urn:microsoft.com/office/officeart/2008/layout/HorizontalMultiLevelHierarchy"/>
    <dgm:cxn modelId="{7472500C-92C4-4B1E-8958-1C2A5503E180}" type="presOf" srcId="{C0B93468-F25E-4B48-BEF6-9E9B7B45BA01}" destId="{C6BEC5B7-717A-4DED-A70B-B9E96AD2D15E}" srcOrd="1" destOrd="0" presId="urn:microsoft.com/office/officeart/2008/layout/HorizontalMultiLevelHierarchy"/>
    <dgm:cxn modelId="{0C55A649-AE8B-4CE8-BCA7-EB021638B0F2}" type="presOf" srcId="{9AB523B4-3EE0-4D16-88F0-187C72DD04A4}" destId="{1FDCBDBD-F22D-4F32-A75D-EC59F03B0E83}" srcOrd="1" destOrd="0" presId="urn:microsoft.com/office/officeart/2008/layout/HorizontalMultiLevelHierarchy"/>
    <dgm:cxn modelId="{1225FFEA-92D1-4654-B921-3AA2093E00B6}" type="presOf" srcId="{9AB523B4-3EE0-4D16-88F0-187C72DD04A4}" destId="{B1B0A1F8-C301-490C-AEFB-C1F643F26380}" srcOrd="0" destOrd="0" presId="urn:microsoft.com/office/officeart/2008/layout/HorizontalMultiLevelHierarchy"/>
    <dgm:cxn modelId="{464E66B5-26A6-4D84-8B15-91A4609C0E8C}" type="presOf" srcId="{19436DB1-1FD9-4B71-A472-E89DB6DFF775}" destId="{FD1EC15F-EB5C-4542-970F-20B86CA471E2}" srcOrd="0" destOrd="0" presId="urn:microsoft.com/office/officeart/2008/layout/HorizontalMultiLevelHierarchy"/>
    <dgm:cxn modelId="{30631694-11DB-46DF-83BC-C0E554909587}" srcId="{DFED6AF5-8EA7-4C5A-9FCF-16B20AF382C9}" destId="{95B07EE0-1558-4F44-A356-D542E732D511}" srcOrd="1" destOrd="0" parTransId="{9AB523B4-3EE0-4D16-88F0-187C72DD04A4}" sibTransId="{942288D1-C045-49B8-820A-CAFE931D4720}"/>
    <dgm:cxn modelId="{12BCA0D8-7202-42AD-AD94-A1108FDAC95B}" srcId="{DFED6AF5-8EA7-4C5A-9FCF-16B20AF382C9}" destId="{FCE65E01-AB18-4C8E-A7B8-DBE599C0140A}" srcOrd="2" destOrd="0" parTransId="{C0B93468-F25E-4B48-BEF6-9E9B7B45BA01}" sibTransId="{93DF6AF1-5E31-4869-BC5B-867FF1A3659A}"/>
    <dgm:cxn modelId="{C480324C-12E0-4F42-9DD4-A0233A8B7D6E}" type="presOf" srcId="{FCE65E01-AB18-4C8E-A7B8-DBE599C0140A}" destId="{C2BCC6D8-0EF4-4C52-8E49-7495E77B6B87}" srcOrd="0" destOrd="0" presId="urn:microsoft.com/office/officeart/2008/layout/HorizontalMultiLevelHierarchy"/>
    <dgm:cxn modelId="{226B4311-2797-4F1F-9C58-726DA6FEC884}" type="presParOf" srcId="{FD1EC15F-EB5C-4542-970F-20B86CA471E2}" destId="{D3A1D090-0D07-4881-B4DB-DE91D564631E}" srcOrd="0" destOrd="0" presId="urn:microsoft.com/office/officeart/2008/layout/HorizontalMultiLevelHierarchy"/>
    <dgm:cxn modelId="{985DC1CB-25C7-4548-9800-DB1170B59D2C}" type="presParOf" srcId="{D3A1D090-0D07-4881-B4DB-DE91D564631E}" destId="{E2836DD0-13B2-410E-854D-B1D17EC33D8A}" srcOrd="0" destOrd="0" presId="urn:microsoft.com/office/officeart/2008/layout/HorizontalMultiLevelHierarchy"/>
    <dgm:cxn modelId="{32B976D8-27D3-44B4-B1BC-794D7DBE709C}" type="presParOf" srcId="{D3A1D090-0D07-4881-B4DB-DE91D564631E}" destId="{7FB36290-CDF4-404E-A85F-278600608341}" srcOrd="1" destOrd="0" presId="urn:microsoft.com/office/officeart/2008/layout/HorizontalMultiLevelHierarchy"/>
    <dgm:cxn modelId="{9A271547-7F02-4227-83A8-B1336A1BD1D5}" type="presParOf" srcId="{7FB36290-CDF4-404E-A85F-278600608341}" destId="{E3A88CDD-8D80-473E-86B2-66ED89ABA25B}" srcOrd="0" destOrd="0" presId="urn:microsoft.com/office/officeart/2008/layout/HorizontalMultiLevelHierarchy"/>
    <dgm:cxn modelId="{D5CAFEBC-8412-4886-960D-16E8A3588C97}" type="presParOf" srcId="{E3A88CDD-8D80-473E-86B2-66ED89ABA25B}" destId="{CDC6098F-9E27-4BD6-9E46-1335B999A4AB}" srcOrd="0" destOrd="0" presId="urn:microsoft.com/office/officeart/2008/layout/HorizontalMultiLevelHierarchy"/>
    <dgm:cxn modelId="{1D42EB4A-A68F-44B1-861E-9E1466F110B9}" type="presParOf" srcId="{7FB36290-CDF4-404E-A85F-278600608341}" destId="{21B38969-9AE1-4E9E-BDCF-F64FB1EB5C85}" srcOrd="1" destOrd="0" presId="urn:microsoft.com/office/officeart/2008/layout/HorizontalMultiLevelHierarchy"/>
    <dgm:cxn modelId="{8518604D-EDB9-4004-BAF2-F50A5822D46A}" type="presParOf" srcId="{21B38969-9AE1-4E9E-BDCF-F64FB1EB5C85}" destId="{859C1111-5A14-4FCB-B539-38FCE6E705A9}" srcOrd="0" destOrd="0" presId="urn:microsoft.com/office/officeart/2008/layout/HorizontalMultiLevelHierarchy"/>
    <dgm:cxn modelId="{0080388D-FCB5-463C-B39B-93B8FC2D9C31}" type="presParOf" srcId="{21B38969-9AE1-4E9E-BDCF-F64FB1EB5C85}" destId="{9CF98E90-0A9F-44CF-9BFE-501CD10B14EE}" srcOrd="1" destOrd="0" presId="urn:microsoft.com/office/officeart/2008/layout/HorizontalMultiLevelHierarchy"/>
    <dgm:cxn modelId="{A5E29A40-8014-4CE8-BBA5-71FC66D5B2B2}" type="presParOf" srcId="{7FB36290-CDF4-404E-A85F-278600608341}" destId="{B1B0A1F8-C301-490C-AEFB-C1F643F26380}" srcOrd="2" destOrd="0" presId="urn:microsoft.com/office/officeart/2008/layout/HorizontalMultiLevelHierarchy"/>
    <dgm:cxn modelId="{1497377F-FE53-4350-8D6D-8A237855E506}" type="presParOf" srcId="{B1B0A1F8-C301-490C-AEFB-C1F643F26380}" destId="{1FDCBDBD-F22D-4F32-A75D-EC59F03B0E83}" srcOrd="0" destOrd="0" presId="urn:microsoft.com/office/officeart/2008/layout/HorizontalMultiLevelHierarchy"/>
    <dgm:cxn modelId="{D891F767-7AC5-4E88-AD8B-55B863890196}" type="presParOf" srcId="{7FB36290-CDF4-404E-A85F-278600608341}" destId="{E9FA0A68-3339-482E-A3EE-DA008B42BD16}" srcOrd="3" destOrd="0" presId="urn:microsoft.com/office/officeart/2008/layout/HorizontalMultiLevelHierarchy"/>
    <dgm:cxn modelId="{F64A0103-D3B2-4A56-B554-9906D5FC87F5}" type="presParOf" srcId="{E9FA0A68-3339-482E-A3EE-DA008B42BD16}" destId="{A9760F1B-AF9B-44AF-A92D-E6EB1B213D0E}" srcOrd="0" destOrd="0" presId="urn:microsoft.com/office/officeart/2008/layout/HorizontalMultiLevelHierarchy"/>
    <dgm:cxn modelId="{5460983C-13B2-467F-9DA2-C1E453D738FD}" type="presParOf" srcId="{E9FA0A68-3339-482E-A3EE-DA008B42BD16}" destId="{39E36D42-DC4A-4FBF-8AAB-288624ACBF06}" srcOrd="1" destOrd="0" presId="urn:microsoft.com/office/officeart/2008/layout/HorizontalMultiLevelHierarchy"/>
    <dgm:cxn modelId="{34796D25-3BB6-423E-8C05-95D63F4E538F}" type="presParOf" srcId="{7FB36290-CDF4-404E-A85F-278600608341}" destId="{5EBE956A-69C9-43C3-A161-CFFE8F9CB431}" srcOrd="4" destOrd="0" presId="urn:microsoft.com/office/officeart/2008/layout/HorizontalMultiLevelHierarchy"/>
    <dgm:cxn modelId="{992E0ADE-0554-473C-9482-0C4B45EF05BA}" type="presParOf" srcId="{5EBE956A-69C9-43C3-A161-CFFE8F9CB431}" destId="{C6BEC5B7-717A-4DED-A70B-B9E96AD2D15E}" srcOrd="0" destOrd="0" presId="urn:microsoft.com/office/officeart/2008/layout/HorizontalMultiLevelHierarchy"/>
    <dgm:cxn modelId="{A6DB8744-3806-401D-8C34-175396C71041}" type="presParOf" srcId="{7FB36290-CDF4-404E-A85F-278600608341}" destId="{85181A30-CC56-4246-8D39-08B46E00A470}" srcOrd="5" destOrd="0" presId="urn:microsoft.com/office/officeart/2008/layout/HorizontalMultiLevelHierarchy"/>
    <dgm:cxn modelId="{33B8C03B-924F-4BCA-B198-9C5F13E1D113}" type="presParOf" srcId="{85181A30-CC56-4246-8D39-08B46E00A470}" destId="{C2BCC6D8-0EF4-4C52-8E49-7495E77B6B87}" srcOrd="0" destOrd="0" presId="urn:microsoft.com/office/officeart/2008/layout/HorizontalMultiLevelHierarchy"/>
    <dgm:cxn modelId="{A42808FE-6663-463C-86F6-DD6DFA2B7094}" type="presParOf" srcId="{85181A30-CC56-4246-8D39-08B46E00A470}" destId="{8262DA68-354F-494B-B297-233FD9BCF175}" srcOrd="1" destOrd="0" presId="urn:microsoft.com/office/officeart/2008/layout/HorizontalMultiLevelHierarchy"/>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9436DB1-1FD9-4B71-A472-E89DB6DFF775}" type="doc">
      <dgm:prSet loTypeId="urn:microsoft.com/office/officeart/2008/layout/HorizontalMultiLevelHierarchy" loCatId="hierarchy" qsTypeId="urn:microsoft.com/office/officeart/2005/8/quickstyle/simple3" qsCatId="simple" csTypeId="urn:microsoft.com/office/officeart/2005/8/colors/accent1_2" csCatId="accent1" phldr="1"/>
      <dgm:spPr/>
      <dgm:t>
        <a:bodyPr/>
        <a:lstStyle/>
        <a:p>
          <a:endParaRPr lang="pt-BR"/>
        </a:p>
      </dgm:t>
    </dgm:pt>
    <dgm:pt modelId="{8D2CA474-0AF4-4316-B140-B4225F605147}">
      <dgm:prSet phldrT="[Texto]"/>
      <dgm:spPr>
        <a:solidFill>
          <a:schemeClr val="accent1">
            <a:lumMod val="20000"/>
            <a:lumOff val="80000"/>
          </a:schemeClr>
        </a:solidFill>
        <a:ln>
          <a:solidFill>
            <a:schemeClr val="accent1">
              <a:lumMod val="20000"/>
              <a:lumOff val="80000"/>
            </a:schemeClr>
          </a:solidFill>
        </a:ln>
      </dgm:spPr>
      <dgm:t>
        <a:bodyPr/>
        <a:lstStyle/>
        <a:p>
          <a:r>
            <a:rPr lang="pt-BR" dirty="0"/>
            <a:t>Coordenador</a:t>
          </a:r>
        </a:p>
      </dgm:t>
    </dgm:pt>
    <dgm:pt modelId="{9F20F78D-D74C-463A-A55F-EBFF217365BE}" type="parTrans" cxnId="{3A7642E3-7684-4874-8333-B6EB0D668505}">
      <dgm:prSet/>
      <dgm:spPr/>
      <dgm:t>
        <a:bodyPr/>
        <a:lstStyle/>
        <a:p>
          <a:endParaRPr lang="pt-BR"/>
        </a:p>
      </dgm:t>
    </dgm:pt>
    <dgm:pt modelId="{9A6DEB1A-CC06-462D-B8C7-C34911CA3066}" type="sibTrans" cxnId="{3A7642E3-7684-4874-8333-B6EB0D668505}">
      <dgm:prSet/>
      <dgm:spPr/>
      <dgm:t>
        <a:bodyPr/>
        <a:lstStyle/>
        <a:p>
          <a:endParaRPr lang="pt-BR"/>
        </a:p>
      </dgm:t>
    </dgm:pt>
    <dgm:pt modelId="{95B07EE0-1558-4F44-A356-D542E732D511}">
      <dgm:prSet phldrT="[Texto]"/>
      <dgm:spPr>
        <a:solidFill>
          <a:schemeClr val="accent1">
            <a:lumMod val="20000"/>
            <a:lumOff val="80000"/>
          </a:schemeClr>
        </a:solidFill>
        <a:ln>
          <a:solidFill>
            <a:schemeClr val="accent1">
              <a:lumMod val="20000"/>
              <a:lumOff val="80000"/>
            </a:schemeClr>
          </a:solidFill>
        </a:ln>
      </dgm:spPr>
      <dgm:t>
        <a:bodyPr/>
        <a:lstStyle/>
        <a:p>
          <a:r>
            <a:rPr lang="pt-BR" dirty="0"/>
            <a:t>Assistente Administrativo</a:t>
          </a:r>
        </a:p>
      </dgm:t>
    </dgm:pt>
    <dgm:pt modelId="{9AB523B4-3EE0-4D16-88F0-187C72DD04A4}" type="parTrans" cxnId="{30631694-11DB-46DF-83BC-C0E554909587}">
      <dgm:prSet/>
      <dgm:spPr/>
      <dgm:t>
        <a:bodyPr/>
        <a:lstStyle/>
        <a:p>
          <a:endParaRPr lang="pt-BR"/>
        </a:p>
      </dgm:t>
    </dgm:pt>
    <dgm:pt modelId="{942288D1-C045-49B8-820A-CAFE931D4720}" type="sibTrans" cxnId="{30631694-11DB-46DF-83BC-C0E554909587}">
      <dgm:prSet/>
      <dgm:spPr/>
      <dgm:t>
        <a:bodyPr/>
        <a:lstStyle/>
        <a:p>
          <a:endParaRPr lang="pt-BR"/>
        </a:p>
      </dgm:t>
    </dgm:pt>
    <dgm:pt modelId="{FCE65E01-AB18-4C8E-A7B8-DBE599C0140A}">
      <dgm:prSet phldrT="[Texto]"/>
      <dgm:spPr>
        <a:solidFill>
          <a:schemeClr val="accent1">
            <a:lumMod val="20000"/>
            <a:lumOff val="80000"/>
          </a:schemeClr>
        </a:solidFill>
        <a:ln>
          <a:solidFill>
            <a:schemeClr val="accent1">
              <a:lumMod val="20000"/>
              <a:lumOff val="80000"/>
            </a:schemeClr>
          </a:solidFill>
        </a:ln>
      </dgm:spPr>
      <dgm:t>
        <a:bodyPr/>
        <a:lstStyle/>
        <a:p>
          <a:r>
            <a:rPr lang="pt-BR" dirty="0" smtClean="0"/>
            <a:t>Técnico de Laboratório</a:t>
          </a:r>
          <a:endParaRPr lang="pt-BR" dirty="0"/>
        </a:p>
      </dgm:t>
    </dgm:pt>
    <dgm:pt modelId="{C0B93468-F25E-4B48-BEF6-9E9B7B45BA01}" type="parTrans" cxnId="{12BCA0D8-7202-42AD-AD94-A1108FDAC95B}">
      <dgm:prSet/>
      <dgm:spPr/>
      <dgm:t>
        <a:bodyPr/>
        <a:lstStyle/>
        <a:p>
          <a:endParaRPr lang="pt-BR"/>
        </a:p>
      </dgm:t>
    </dgm:pt>
    <dgm:pt modelId="{93DF6AF1-5E31-4869-BC5B-867FF1A3659A}" type="sibTrans" cxnId="{12BCA0D8-7202-42AD-AD94-A1108FDAC95B}">
      <dgm:prSet/>
      <dgm:spPr/>
      <dgm:t>
        <a:bodyPr/>
        <a:lstStyle/>
        <a:p>
          <a:endParaRPr lang="pt-BR"/>
        </a:p>
      </dgm:t>
    </dgm:pt>
    <dgm:pt modelId="{DFED6AF5-8EA7-4C5A-9FCF-16B20AF382C9}">
      <dgm:prSet phldrT="[Texto]" custT="1"/>
      <dgm:spPr>
        <a:noFill/>
      </dgm:spPr>
      <dgm:t>
        <a:bodyPr/>
        <a:lstStyle/>
        <a:p>
          <a:endParaRPr lang="pt-BR" sz="3000" dirty="0"/>
        </a:p>
      </dgm:t>
    </dgm:pt>
    <dgm:pt modelId="{3D25683F-AF39-466D-8E5A-7AF69E156C96}" type="sibTrans" cxnId="{9D7A8E76-BEE3-4D79-9011-00524195F932}">
      <dgm:prSet/>
      <dgm:spPr/>
      <dgm:t>
        <a:bodyPr/>
        <a:lstStyle/>
        <a:p>
          <a:endParaRPr lang="pt-BR"/>
        </a:p>
      </dgm:t>
    </dgm:pt>
    <dgm:pt modelId="{387873F9-EE17-48DF-A5B3-16216D574BE1}" type="parTrans" cxnId="{9D7A8E76-BEE3-4D79-9011-00524195F932}">
      <dgm:prSet/>
      <dgm:spPr/>
      <dgm:t>
        <a:bodyPr/>
        <a:lstStyle/>
        <a:p>
          <a:endParaRPr lang="pt-BR"/>
        </a:p>
      </dgm:t>
    </dgm:pt>
    <dgm:pt modelId="{FD1EC15F-EB5C-4542-970F-20B86CA471E2}" type="pres">
      <dgm:prSet presAssocID="{19436DB1-1FD9-4B71-A472-E89DB6DFF775}" presName="Name0" presStyleCnt="0">
        <dgm:presLayoutVars>
          <dgm:chPref val="1"/>
          <dgm:dir/>
          <dgm:animOne val="branch"/>
          <dgm:animLvl val="lvl"/>
          <dgm:resizeHandles val="exact"/>
        </dgm:presLayoutVars>
      </dgm:prSet>
      <dgm:spPr/>
      <dgm:t>
        <a:bodyPr/>
        <a:lstStyle/>
        <a:p>
          <a:endParaRPr lang="pt-BR"/>
        </a:p>
      </dgm:t>
    </dgm:pt>
    <dgm:pt modelId="{D3A1D090-0D07-4881-B4DB-DE91D564631E}" type="pres">
      <dgm:prSet presAssocID="{DFED6AF5-8EA7-4C5A-9FCF-16B20AF382C9}" presName="root1" presStyleCnt="0"/>
      <dgm:spPr/>
      <dgm:t>
        <a:bodyPr/>
        <a:lstStyle/>
        <a:p>
          <a:endParaRPr lang="pt-BR"/>
        </a:p>
      </dgm:t>
    </dgm:pt>
    <dgm:pt modelId="{E2836DD0-13B2-410E-854D-B1D17EC33D8A}" type="pres">
      <dgm:prSet presAssocID="{DFED6AF5-8EA7-4C5A-9FCF-16B20AF382C9}" presName="LevelOneTextNode" presStyleLbl="node0" presStyleIdx="0" presStyleCnt="1" custAng="5400000" custScaleX="339858" custScaleY="79195" custLinFactNeighborY="4025">
        <dgm:presLayoutVars>
          <dgm:chPref val="3"/>
        </dgm:presLayoutVars>
      </dgm:prSet>
      <dgm:spPr/>
      <dgm:t>
        <a:bodyPr/>
        <a:lstStyle/>
        <a:p>
          <a:endParaRPr lang="pt-BR"/>
        </a:p>
      </dgm:t>
    </dgm:pt>
    <dgm:pt modelId="{7FB36290-CDF4-404E-A85F-278600608341}" type="pres">
      <dgm:prSet presAssocID="{DFED6AF5-8EA7-4C5A-9FCF-16B20AF382C9}" presName="level2hierChild" presStyleCnt="0"/>
      <dgm:spPr/>
      <dgm:t>
        <a:bodyPr/>
        <a:lstStyle/>
        <a:p>
          <a:endParaRPr lang="pt-BR"/>
        </a:p>
      </dgm:t>
    </dgm:pt>
    <dgm:pt modelId="{E3A88CDD-8D80-473E-86B2-66ED89ABA25B}" type="pres">
      <dgm:prSet presAssocID="{9F20F78D-D74C-463A-A55F-EBFF217365BE}" presName="conn2-1" presStyleLbl="parChTrans1D2" presStyleIdx="0" presStyleCnt="3"/>
      <dgm:spPr/>
      <dgm:t>
        <a:bodyPr/>
        <a:lstStyle/>
        <a:p>
          <a:endParaRPr lang="pt-BR"/>
        </a:p>
      </dgm:t>
    </dgm:pt>
    <dgm:pt modelId="{CDC6098F-9E27-4BD6-9E46-1335B999A4AB}" type="pres">
      <dgm:prSet presAssocID="{9F20F78D-D74C-463A-A55F-EBFF217365BE}" presName="connTx" presStyleLbl="parChTrans1D2" presStyleIdx="0" presStyleCnt="3"/>
      <dgm:spPr/>
      <dgm:t>
        <a:bodyPr/>
        <a:lstStyle/>
        <a:p>
          <a:endParaRPr lang="pt-BR"/>
        </a:p>
      </dgm:t>
    </dgm:pt>
    <dgm:pt modelId="{21B38969-9AE1-4E9E-BDCF-F64FB1EB5C85}" type="pres">
      <dgm:prSet presAssocID="{8D2CA474-0AF4-4316-B140-B4225F605147}" presName="root2" presStyleCnt="0"/>
      <dgm:spPr/>
      <dgm:t>
        <a:bodyPr/>
        <a:lstStyle/>
        <a:p>
          <a:endParaRPr lang="pt-BR"/>
        </a:p>
      </dgm:t>
    </dgm:pt>
    <dgm:pt modelId="{859C1111-5A14-4FCB-B539-38FCE6E705A9}" type="pres">
      <dgm:prSet presAssocID="{8D2CA474-0AF4-4316-B140-B4225F605147}" presName="LevelTwoTextNode" presStyleLbl="node2" presStyleIdx="0" presStyleCnt="3" custLinFactNeighborX="40614">
        <dgm:presLayoutVars>
          <dgm:chPref val="3"/>
        </dgm:presLayoutVars>
      </dgm:prSet>
      <dgm:spPr/>
      <dgm:t>
        <a:bodyPr/>
        <a:lstStyle/>
        <a:p>
          <a:endParaRPr lang="pt-BR"/>
        </a:p>
      </dgm:t>
    </dgm:pt>
    <dgm:pt modelId="{9CF98E90-0A9F-44CF-9BFE-501CD10B14EE}" type="pres">
      <dgm:prSet presAssocID="{8D2CA474-0AF4-4316-B140-B4225F605147}" presName="level3hierChild" presStyleCnt="0"/>
      <dgm:spPr/>
      <dgm:t>
        <a:bodyPr/>
        <a:lstStyle/>
        <a:p>
          <a:endParaRPr lang="pt-BR"/>
        </a:p>
      </dgm:t>
    </dgm:pt>
    <dgm:pt modelId="{B1B0A1F8-C301-490C-AEFB-C1F643F26380}" type="pres">
      <dgm:prSet presAssocID="{9AB523B4-3EE0-4D16-88F0-187C72DD04A4}" presName="conn2-1" presStyleLbl="parChTrans1D2" presStyleIdx="1" presStyleCnt="3"/>
      <dgm:spPr/>
      <dgm:t>
        <a:bodyPr/>
        <a:lstStyle/>
        <a:p>
          <a:endParaRPr lang="pt-BR"/>
        </a:p>
      </dgm:t>
    </dgm:pt>
    <dgm:pt modelId="{1FDCBDBD-F22D-4F32-A75D-EC59F03B0E83}" type="pres">
      <dgm:prSet presAssocID="{9AB523B4-3EE0-4D16-88F0-187C72DD04A4}" presName="connTx" presStyleLbl="parChTrans1D2" presStyleIdx="1" presStyleCnt="3"/>
      <dgm:spPr/>
      <dgm:t>
        <a:bodyPr/>
        <a:lstStyle/>
        <a:p>
          <a:endParaRPr lang="pt-BR"/>
        </a:p>
      </dgm:t>
    </dgm:pt>
    <dgm:pt modelId="{E9FA0A68-3339-482E-A3EE-DA008B42BD16}" type="pres">
      <dgm:prSet presAssocID="{95B07EE0-1558-4F44-A356-D542E732D511}" presName="root2" presStyleCnt="0"/>
      <dgm:spPr/>
      <dgm:t>
        <a:bodyPr/>
        <a:lstStyle/>
        <a:p>
          <a:endParaRPr lang="pt-BR"/>
        </a:p>
      </dgm:t>
    </dgm:pt>
    <dgm:pt modelId="{A9760F1B-AF9B-44AF-A92D-E6EB1B213D0E}" type="pres">
      <dgm:prSet presAssocID="{95B07EE0-1558-4F44-A356-D542E732D511}" presName="LevelTwoTextNode" presStyleLbl="node2" presStyleIdx="1" presStyleCnt="3">
        <dgm:presLayoutVars>
          <dgm:chPref val="3"/>
        </dgm:presLayoutVars>
      </dgm:prSet>
      <dgm:spPr/>
      <dgm:t>
        <a:bodyPr/>
        <a:lstStyle/>
        <a:p>
          <a:endParaRPr lang="pt-BR"/>
        </a:p>
      </dgm:t>
    </dgm:pt>
    <dgm:pt modelId="{39E36D42-DC4A-4FBF-8AAB-288624ACBF06}" type="pres">
      <dgm:prSet presAssocID="{95B07EE0-1558-4F44-A356-D542E732D511}" presName="level3hierChild" presStyleCnt="0"/>
      <dgm:spPr/>
      <dgm:t>
        <a:bodyPr/>
        <a:lstStyle/>
        <a:p>
          <a:endParaRPr lang="pt-BR"/>
        </a:p>
      </dgm:t>
    </dgm:pt>
    <dgm:pt modelId="{5EBE956A-69C9-43C3-A161-CFFE8F9CB431}" type="pres">
      <dgm:prSet presAssocID="{C0B93468-F25E-4B48-BEF6-9E9B7B45BA01}" presName="conn2-1" presStyleLbl="parChTrans1D2" presStyleIdx="2" presStyleCnt="3"/>
      <dgm:spPr/>
      <dgm:t>
        <a:bodyPr/>
        <a:lstStyle/>
        <a:p>
          <a:endParaRPr lang="pt-BR"/>
        </a:p>
      </dgm:t>
    </dgm:pt>
    <dgm:pt modelId="{C6BEC5B7-717A-4DED-A70B-B9E96AD2D15E}" type="pres">
      <dgm:prSet presAssocID="{C0B93468-F25E-4B48-BEF6-9E9B7B45BA01}" presName="connTx" presStyleLbl="parChTrans1D2" presStyleIdx="2" presStyleCnt="3"/>
      <dgm:spPr/>
      <dgm:t>
        <a:bodyPr/>
        <a:lstStyle/>
        <a:p>
          <a:endParaRPr lang="pt-BR"/>
        </a:p>
      </dgm:t>
    </dgm:pt>
    <dgm:pt modelId="{85181A30-CC56-4246-8D39-08B46E00A470}" type="pres">
      <dgm:prSet presAssocID="{FCE65E01-AB18-4C8E-A7B8-DBE599C0140A}" presName="root2" presStyleCnt="0"/>
      <dgm:spPr/>
      <dgm:t>
        <a:bodyPr/>
        <a:lstStyle/>
        <a:p>
          <a:endParaRPr lang="pt-BR"/>
        </a:p>
      </dgm:t>
    </dgm:pt>
    <dgm:pt modelId="{C2BCC6D8-0EF4-4C52-8E49-7495E77B6B87}" type="pres">
      <dgm:prSet presAssocID="{FCE65E01-AB18-4C8E-A7B8-DBE599C0140A}" presName="LevelTwoTextNode" presStyleLbl="node2" presStyleIdx="2" presStyleCnt="3">
        <dgm:presLayoutVars>
          <dgm:chPref val="3"/>
        </dgm:presLayoutVars>
      </dgm:prSet>
      <dgm:spPr/>
      <dgm:t>
        <a:bodyPr/>
        <a:lstStyle/>
        <a:p>
          <a:endParaRPr lang="pt-BR"/>
        </a:p>
      </dgm:t>
    </dgm:pt>
    <dgm:pt modelId="{8262DA68-354F-494B-B297-233FD9BCF175}" type="pres">
      <dgm:prSet presAssocID="{FCE65E01-AB18-4C8E-A7B8-DBE599C0140A}" presName="level3hierChild" presStyleCnt="0"/>
      <dgm:spPr/>
      <dgm:t>
        <a:bodyPr/>
        <a:lstStyle/>
        <a:p>
          <a:endParaRPr lang="pt-BR"/>
        </a:p>
      </dgm:t>
    </dgm:pt>
  </dgm:ptLst>
  <dgm:cxnLst>
    <dgm:cxn modelId="{2821CA79-3C33-45F8-B655-0E072646A0B7}" type="presOf" srcId="{8D2CA474-0AF4-4316-B140-B4225F605147}" destId="{859C1111-5A14-4FCB-B539-38FCE6E705A9}" srcOrd="0" destOrd="0" presId="urn:microsoft.com/office/officeart/2008/layout/HorizontalMultiLevelHierarchy"/>
    <dgm:cxn modelId="{253ED127-8929-48CC-8B6D-946D3CCAE2B6}" type="presOf" srcId="{9F20F78D-D74C-463A-A55F-EBFF217365BE}" destId="{CDC6098F-9E27-4BD6-9E46-1335B999A4AB}" srcOrd="1" destOrd="0" presId="urn:microsoft.com/office/officeart/2008/layout/HorizontalMultiLevelHierarchy"/>
    <dgm:cxn modelId="{9D7A8E76-BEE3-4D79-9011-00524195F932}" srcId="{19436DB1-1FD9-4B71-A472-E89DB6DFF775}" destId="{DFED6AF5-8EA7-4C5A-9FCF-16B20AF382C9}" srcOrd="0" destOrd="0" parTransId="{387873F9-EE17-48DF-A5B3-16216D574BE1}" sibTransId="{3D25683F-AF39-466D-8E5A-7AF69E156C96}"/>
    <dgm:cxn modelId="{CF79D86F-6FE0-49CE-9193-04C0D43E9AFB}" type="presOf" srcId="{DFED6AF5-8EA7-4C5A-9FCF-16B20AF382C9}" destId="{E2836DD0-13B2-410E-854D-B1D17EC33D8A}" srcOrd="0" destOrd="0" presId="urn:microsoft.com/office/officeart/2008/layout/HorizontalMultiLevelHierarchy"/>
    <dgm:cxn modelId="{271C62F0-9E0D-4F2F-A6AF-1B6F910F8578}" type="presOf" srcId="{95B07EE0-1558-4F44-A356-D542E732D511}" destId="{A9760F1B-AF9B-44AF-A92D-E6EB1B213D0E}" srcOrd="0" destOrd="0" presId="urn:microsoft.com/office/officeart/2008/layout/HorizontalMultiLevelHierarchy"/>
    <dgm:cxn modelId="{3A7642E3-7684-4874-8333-B6EB0D668505}" srcId="{DFED6AF5-8EA7-4C5A-9FCF-16B20AF382C9}" destId="{8D2CA474-0AF4-4316-B140-B4225F605147}" srcOrd="0" destOrd="0" parTransId="{9F20F78D-D74C-463A-A55F-EBFF217365BE}" sibTransId="{9A6DEB1A-CC06-462D-B8C7-C34911CA3066}"/>
    <dgm:cxn modelId="{9839196D-497A-4C91-A532-F0C24298AC07}" type="presOf" srcId="{9F20F78D-D74C-463A-A55F-EBFF217365BE}" destId="{E3A88CDD-8D80-473E-86B2-66ED89ABA25B}" srcOrd="0" destOrd="0" presId="urn:microsoft.com/office/officeart/2008/layout/HorizontalMultiLevelHierarchy"/>
    <dgm:cxn modelId="{1D660921-2EE1-4675-8126-EAFC1001B20A}" type="presOf" srcId="{C0B93468-F25E-4B48-BEF6-9E9B7B45BA01}" destId="{5EBE956A-69C9-43C3-A161-CFFE8F9CB431}" srcOrd="0" destOrd="0" presId="urn:microsoft.com/office/officeart/2008/layout/HorizontalMultiLevelHierarchy"/>
    <dgm:cxn modelId="{7472500C-92C4-4B1E-8958-1C2A5503E180}" type="presOf" srcId="{C0B93468-F25E-4B48-BEF6-9E9B7B45BA01}" destId="{C6BEC5B7-717A-4DED-A70B-B9E96AD2D15E}" srcOrd="1" destOrd="0" presId="urn:microsoft.com/office/officeart/2008/layout/HorizontalMultiLevelHierarchy"/>
    <dgm:cxn modelId="{0C55A649-AE8B-4CE8-BCA7-EB021638B0F2}" type="presOf" srcId="{9AB523B4-3EE0-4D16-88F0-187C72DD04A4}" destId="{1FDCBDBD-F22D-4F32-A75D-EC59F03B0E83}" srcOrd="1" destOrd="0" presId="urn:microsoft.com/office/officeart/2008/layout/HorizontalMultiLevelHierarchy"/>
    <dgm:cxn modelId="{1225FFEA-92D1-4654-B921-3AA2093E00B6}" type="presOf" srcId="{9AB523B4-3EE0-4D16-88F0-187C72DD04A4}" destId="{B1B0A1F8-C301-490C-AEFB-C1F643F26380}" srcOrd="0" destOrd="0" presId="urn:microsoft.com/office/officeart/2008/layout/HorizontalMultiLevelHierarchy"/>
    <dgm:cxn modelId="{464E66B5-26A6-4D84-8B15-91A4609C0E8C}" type="presOf" srcId="{19436DB1-1FD9-4B71-A472-E89DB6DFF775}" destId="{FD1EC15F-EB5C-4542-970F-20B86CA471E2}" srcOrd="0" destOrd="0" presId="urn:microsoft.com/office/officeart/2008/layout/HorizontalMultiLevelHierarchy"/>
    <dgm:cxn modelId="{30631694-11DB-46DF-83BC-C0E554909587}" srcId="{DFED6AF5-8EA7-4C5A-9FCF-16B20AF382C9}" destId="{95B07EE0-1558-4F44-A356-D542E732D511}" srcOrd="1" destOrd="0" parTransId="{9AB523B4-3EE0-4D16-88F0-187C72DD04A4}" sibTransId="{942288D1-C045-49B8-820A-CAFE931D4720}"/>
    <dgm:cxn modelId="{12BCA0D8-7202-42AD-AD94-A1108FDAC95B}" srcId="{DFED6AF5-8EA7-4C5A-9FCF-16B20AF382C9}" destId="{FCE65E01-AB18-4C8E-A7B8-DBE599C0140A}" srcOrd="2" destOrd="0" parTransId="{C0B93468-F25E-4B48-BEF6-9E9B7B45BA01}" sibTransId="{93DF6AF1-5E31-4869-BC5B-867FF1A3659A}"/>
    <dgm:cxn modelId="{C480324C-12E0-4F42-9DD4-A0233A8B7D6E}" type="presOf" srcId="{FCE65E01-AB18-4C8E-A7B8-DBE599C0140A}" destId="{C2BCC6D8-0EF4-4C52-8E49-7495E77B6B87}" srcOrd="0" destOrd="0" presId="urn:microsoft.com/office/officeart/2008/layout/HorizontalMultiLevelHierarchy"/>
    <dgm:cxn modelId="{226B4311-2797-4F1F-9C58-726DA6FEC884}" type="presParOf" srcId="{FD1EC15F-EB5C-4542-970F-20B86CA471E2}" destId="{D3A1D090-0D07-4881-B4DB-DE91D564631E}" srcOrd="0" destOrd="0" presId="urn:microsoft.com/office/officeart/2008/layout/HorizontalMultiLevelHierarchy"/>
    <dgm:cxn modelId="{985DC1CB-25C7-4548-9800-DB1170B59D2C}" type="presParOf" srcId="{D3A1D090-0D07-4881-B4DB-DE91D564631E}" destId="{E2836DD0-13B2-410E-854D-B1D17EC33D8A}" srcOrd="0" destOrd="0" presId="urn:microsoft.com/office/officeart/2008/layout/HorizontalMultiLevelHierarchy"/>
    <dgm:cxn modelId="{32B976D8-27D3-44B4-B1BC-794D7DBE709C}" type="presParOf" srcId="{D3A1D090-0D07-4881-B4DB-DE91D564631E}" destId="{7FB36290-CDF4-404E-A85F-278600608341}" srcOrd="1" destOrd="0" presId="urn:microsoft.com/office/officeart/2008/layout/HorizontalMultiLevelHierarchy"/>
    <dgm:cxn modelId="{9A271547-7F02-4227-83A8-B1336A1BD1D5}" type="presParOf" srcId="{7FB36290-CDF4-404E-A85F-278600608341}" destId="{E3A88CDD-8D80-473E-86B2-66ED89ABA25B}" srcOrd="0" destOrd="0" presId="urn:microsoft.com/office/officeart/2008/layout/HorizontalMultiLevelHierarchy"/>
    <dgm:cxn modelId="{D5CAFEBC-8412-4886-960D-16E8A3588C97}" type="presParOf" srcId="{E3A88CDD-8D80-473E-86B2-66ED89ABA25B}" destId="{CDC6098F-9E27-4BD6-9E46-1335B999A4AB}" srcOrd="0" destOrd="0" presId="urn:microsoft.com/office/officeart/2008/layout/HorizontalMultiLevelHierarchy"/>
    <dgm:cxn modelId="{1D42EB4A-A68F-44B1-861E-9E1466F110B9}" type="presParOf" srcId="{7FB36290-CDF4-404E-A85F-278600608341}" destId="{21B38969-9AE1-4E9E-BDCF-F64FB1EB5C85}" srcOrd="1" destOrd="0" presId="urn:microsoft.com/office/officeart/2008/layout/HorizontalMultiLevelHierarchy"/>
    <dgm:cxn modelId="{8518604D-EDB9-4004-BAF2-F50A5822D46A}" type="presParOf" srcId="{21B38969-9AE1-4E9E-BDCF-F64FB1EB5C85}" destId="{859C1111-5A14-4FCB-B539-38FCE6E705A9}" srcOrd="0" destOrd="0" presId="urn:microsoft.com/office/officeart/2008/layout/HorizontalMultiLevelHierarchy"/>
    <dgm:cxn modelId="{0080388D-FCB5-463C-B39B-93B8FC2D9C31}" type="presParOf" srcId="{21B38969-9AE1-4E9E-BDCF-F64FB1EB5C85}" destId="{9CF98E90-0A9F-44CF-9BFE-501CD10B14EE}" srcOrd="1" destOrd="0" presId="urn:microsoft.com/office/officeart/2008/layout/HorizontalMultiLevelHierarchy"/>
    <dgm:cxn modelId="{A5E29A40-8014-4CE8-BBA5-71FC66D5B2B2}" type="presParOf" srcId="{7FB36290-CDF4-404E-A85F-278600608341}" destId="{B1B0A1F8-C301-490C-AEFB-C1F643F26380}" srcOrd="2" destOrd="0" presId="urn:microsoft.com/office/officeart/2008/layout/HorizontalMultiLevelHierarchy"/>
    <dgm:cxn modelId="{1497377F-FE53-4350-8D6D-8A237855E506}" type="presParOf" srcId="{B1B0A1F8-C301-490C-AEFB-C1F643F26380}" destId="{1FDCBDBD-F22D-4F32-A75D-EC59F03B0E83}" srcOrd="0" destOrd="0" presId="urn:microsoft.com/office/officeart/2008/layout/HorizontalMultiLevelHierarchy"/>
    <dgm:cxn modelId="{D891F767-7AC5-4E88-AD8B-55B863890196}" type="presParOf" srcId="{7FB36290-CDF4-404E-A85F-278600608341}" destId="{E9FA0A68-3339-482E-A3EE-DA008B42BD16}" srcOrd="3" destOrd="0" presId="urn:microsoft.com/office/officeart/2008/layout/HorizontalMultiLevelHierarchy"/>
    <dgm:cxn modelId="{F64A0103-D3B2-4A56-B554-9906D5FC87F5}" type="presParOf" srcId="{E9FA0A68-3339-482E-A3EE-DA008B42BD16}" destId="{A9760F1B-AF9B-44AF-A92D-E6EB1B213D0E}" srcOrd="0" destOrd="0" presId="urn:microsoft.com/office/officeart/2008/layout/HorizontalMultiLevelHierarchy"/>
    <dgm:cxn modelId="{5460983C-13B2-467F-9DA2-C1E453D738FD}" type="presParOf" srcId="{E9FA0A68-3339-482E-A3EE-DA008B42BD16}" destId="{39E36D42-DC4A-4FBF-8AAB-288624ACBF06}" srcOrd="1" destOrd="0" presId="urn:microsoft.com/office/officeart/2008/layout/HorizontalMultiLevelHierarchy"/>
    <dgm:cxn modelId="{34796D25-3BB6-423E-8C05-95D63F4E538F}" type="presParOf" srcId="{7FB36290-CDF4-404E-A85F-278600608341}" destId="{5EBE956A-69C9-43C3-A161-CFFE8F9CB431}" srcOrd="4" destOrd="0" presId="urn:microsoft.com/office/officeart/2008/layout/HorizontalMultiLevelHierarchy"/>
    <dgm:cxn modelId="{992E0ADE-0554-473C-9482-0C4B45EF05BA}" type="presParOf" srcId="{5EBE956A-69C9-43C3-A161-CFFE8F9CB431}" destId="{C6BEC5B7-717A-4DED-A70B-B9E96AD2D15E}" srcOrd="0" destOrd="0" presId="urn:microsoft.com/office/officeart/2008/layout/HorizontalMultiLevelHierarchy"/>
    <dgm:cxn modelId="{A6DB8744-3806-401D-8C34-175396C71041}" type="presParOf" srcId="{7FB36290-CDF4-404E-A85F-278600608341}" destId="{85181A30-CC56-4246-8D39-08B46E00A470}" srcOrd="5" destOrd="0" presId="urn:microsoft.com/office/officeart/2008/layout/HorizontalMultiLevelHierarchy"/>
    <dgm:cxn modelId="{33B8C03B-924F-4BCA-B198-9C5F13E1D113}" type="presParOf" srcId="{85181A30-CC56-4246-8D39-08B46E00A470}" destId="{C2BCC6D8-0EF4-4C52-8E49-7495E77B6B87}" srcOrd="0" destOrd="0" presId="urn:microsoft.com/office/officeart/2008/layout/HorizontalMultiLevelHierarchy"/>
    <dgm:cxn modelId="{A42808FE-6663-463C-86F6-DD6DFA2B7094}" type="presParOf" srcId="{85181A30-CC56-4246-8D39-08B46E00A470}" destId="{8262DA68-354F-494B-B297-233FD9BCF175}" srcOrd="1" destOrd="0" presId="urn:microsoft.com/office/officeart/2008/layout/HorizontalMultiLevelHierarchy"/>
  </dgm:cxnLst>
  <dgm:bg/>
  <dgm:whole/>
  <dgm:extLst>
    <a:ext uri="http://schemas.microsoft.com/office/drawing/2008/diagram">
      <dsp:dataModelExt xmlns:dsp="http://schemas.microsoft.com/office/drawing/2008/diagram" relId="rId2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9436DB1-1FD9-4B71-A472-E89DB6DFF775}" type="doc">
      <dgm:prSet loTypeId="urn:microsoft.com/office/officeart/2008/layout/HorizontalMultiLevelHierarchy" loCatId="hierarchy" qsTypeId="urn:microsoft.com/office/officeart/2005/8/quickstyle/simple3" qsCatId="simple" csTypeId="urn:microsoft.com/office/officeart/2005/8/colors/accent1_2" csCatId="accent1" phldr="1"/>
      <dgm:spPr/>
      <dgm:t>
        <a:bodyPr/>
        <a:lstStyle/>
        <a:p>
          <a:endParaRPr lang="pt-BR"/>
        </a:p>
      </dgm:t>
    </dgm:pt>
    <dgm:pt modelId="{8D2CA474-0AF4-4316-B140-B4225F605147}">
      <dgm:prSet phldrT="[Texto]"/>
      <dgm:spPr>
        <a:solidFill>
          <a:schemeClr val="accent1">
            <a:lumMod val="20000"/>
            <a:lumOff val="80000"/>
          </a:schemeClr>
        </a:solidFill>
        <a:ln>
          <a:solidFill>
            <a:schemeClr val="accent1">
              <a:lumMod val="20000"/>
              <a:lumOff val="80000"/>
            </a:schemeClr>
          </a:solidFill>
        </a:ln>
      </dgm:spPr>
      <dgm:t>
        <a:bodyPr/>
        <a:lstStyle/>
        <a:p>
          <a:r>
            <a:rPr lang="pt-BR" dirty="0"/>
            <a:t>Coordenador</a:t>
          </a:r>
        </a:p>
      </dgm:t>
    </dgm:pt>
    <dgm:pt modelId="{9F20F78D-D74C-463A-A55F-EBFF217365BE}" type="parTrans" cxnId="{3A7642E3-7684-4874-8333-B6EB0D668505}">
      <dgm:prSet/>
      <dgm:spPr/>
      <dgm:t>
        <a:bodyPr/>
        <a:lstStyle/>
        <a:p>
          <a:endParaRPr lang="pt-BR"/>
        </a:p>
      </dgm:t>
    </dgm:pt>
    <dgm:pt modelId="{9A6DEB1A-CC06-462D-B8C7-C34911CA3066}" type="sibTrans" cxnId="{3A7642E3-7684-4874-8333-B6EB0D668505}">
      <dgm:prSet/>
      <dgm:spPr/>
      <dgm:t>
        <a:bodyPr/>
        <a:lstStyle/>
        <a:p>
          <a:endParaRPr lang="pt-BR"/>
        </a:p>
      </dgm:t>
    </dgm:pt>
    <dgm:pt modelId="{95B07EE0-1558-4F44-A356-D542E732D511}">
      <dgm:prSet phldrT="[Texto]"/>
      <dgm:spPr>
        <a:solidFill>
          <a:schemeClr val="accent1">
            <a:lumMod val="20000"/>
            <a:lumOff val="80000"/>
          </a:schemeClr>
        </a:solidFill>
        <a:ln>
          <a:solidFill>
            <a:schemeClr val="accent1">
              <a:lumMod val="20000"/>
              <a:lumOff val="80000"/>
            </a:schemeClr>
          </a:solidFill>
        </a:ln>
      </dgm:spPr>
      <dgm:t>
        <a:bodyPr/>
        <a:lstStyle/>
        <a:p>
          <a:r>
            <a:rPr lang="pt-BR" dirty="0"/>
            <a:t>Assistente Administrativo</a:t>
          </a:r>
        </a:p>
      </dgm:t>
    </dgm:pt>
    <dgm:pt modelId="{9AB523B4-3EE0-4D16-88F0-187C72DD04A4}" type="parTrans" cxnId="{30631694-11DB-46DF-83BC-C0E554909587}">
      <dgm:prSet/>
      <dgm:spPr/>
      <dgm:t>
        <a:bodyPr/>
        <a:lstStyle/>
        <a:p>
          <a:endParaRPr lang="pt-BR"/>
        </a:p>
      </dgm:t>
    </dgm:pt>
    <dgm:pt modelId="{942288D1-C045-49B8-820A-CAFE931D4720}" type="sibTrans" cxnId="{30631694-11DB-46DF-83BC-C0E554909587}">
      <dgm:prSet/>
      <dgm:spPr/>
      <dgm:t>
        <a:bodyPr/>
        <a:lstStyle/>
        <a:p>
          <a:endParaRPr lang="pt-BR"/>
        </a:p>
      </dgm:t>
    </dgm:pt>
    <dgm:pt modelId="{FCE65E01-AB18-4C8E-A7B8-DBE599C0140A}">
      <dgm:prSet phldrT="[Texto]"/>
      <dgm:spPr>
        <a:solidFill>
          <a:schemeClr val="accent1">
            <a:lumMod val="20000"/>
            <a:lumOff val="80000"/>
          </a:schemeClr>
        </a:solidFill>
        <a:ln>
          <a:solidFill>
            <a:schemeClr val="accent1">
              <a:lumMod val="20000"/>
              <a:lumOff val="80000"/>
            </a:schemeClr>
          </a:solidFill>
        </a:ln>
      </dgm:spPr>
      <dgm:t>
        <a:bodyPr/>
        <a:lstStyle/>
        <a:p>
          <a:r>
            <a:rPr lang="pt-BR" dirty="0" smtClean="0"/>
            <a:t>Técnico de Laboratório</a:t>
          </a:r>
          <a:endParaRPr lang="pt-BR" dirty="0"/>
        </a:p>
      </dgm:t>
    </dgm:pt>
    <dgm:pt modelId="{C0B93468-F25E-4B48-BEF6-9E9B7B45BA01}" type="parTrans" cxnId="{12BCA0D8-7202-42AD-AD94-A1108FDAC95B}">
      <dgm:prSet/>
      <dgm:spPr/>
      <dgm:t>
        <a:bodyPr/>
        <a:lstStyle/>
        <a:p>
          <a:endParaRPr lang="pt-BR"/>
        </a:p>
      </dgm:t>
    </dgm:pt>
    <dgm:pt modelId="{93DF6AF1-5E31-4869-BC5B-867FF1A3659A}" type="sibTrans" cxnId="{12BCA0D8-7202-42AD-AD94-A1108FDAC95B}">
      <dgm:prSet/>
      <dgm:spPr/>
      <dgm:t>
        <a:bodyPr/>
        <a:lstStyle/>
        <a:p>
          <a:endParaRPr lang="pt-BR"/>
        </a:p>
      </dgm:t>
    </dgm:pt>
    <dgm:pt modelId="{DFED6AF5-8EA7-4C5A-9FCF-16B20AF382C9}">
      <dgm:prSet phldrT="[Texto]" custT="1"/>
      <dgm:spPr>
        <a:noFill/>
      </dgm:spPr>
      <dgm:t>
        <a:bodyPr/>
        <a:lstStyle/>
        <a:p>
          <a:endParaRPr lang="pt-BR" sz="3000" dirty="0"/>
        </a:p>
      </dgm:t>
    </dgm:pt>
    <dgm:pt modelId="{3D25683F-AF39-466D-8E5A-7AF69E156C96}" type="sibTrans" cxnId="{9D7A8E76-BEE3-4D79-9011-00524195F932}">
      <dgm:prSet/>
      <dgm:spPr/>
      <dgm:t>
        <a:bodyPr/>
        <a:lstStyle/>
        <a:p>
          <a:endParaRPr lang="pt-BR"/>
        </a:p>
      </dgm:t>
    </dgm:pt>
    <dgm:pt modelId="{387873F9-EE17-48DF-A5B3-16216D574BE1}" type="parTrans" cxnId="{9D7A8E76-BEE3-4D79-9011-00524195F932}">
      <dgm:prSet/>
      <dgm:spPr/>
      <dgm:t>
        <a:bodyPr/>
        <a:lstStyle/>
        <a:p>
          <a:endParaRPr lang="pt-BR"/>
        </a:p>
      </dgm:t>
    </dgm:pt>
    <dgm:pt modelId="{FD1EC15F-EB5C-4542-970F-20B86CA471E2}" type="pres">
      <dgm:prSet presAssocID="{19436DB1-1FD9-4B71-A472-E89DB6DFF775}" presName="Name0" presStyleCnt="0">
        <dgm:presLayoutVars>
          <dgm:chPref val="1"/>
          <dgm:dir/>
          <dgm:animOne val="branch"/>
          <dgm:animLvl val="lvl"/>
          <dgm:resizeHandles val="exact"/>
        </dgm:presLayoutVars>
      </dgm:prSet>
      <dgm:spPr/>
      <dgm:t>
        <a:bodyPr/>
        <a:lstStyle/>
        <a:p>
          <a:endParaRPr lang="pt-BR"/>
        </a:p>
      </dgm:t>
    </dgm:pt>
    <dgm:pt modelId="{D3A1D090-0D07-4881-B4DB-DE91D564631E}" type="pres">
      <dgm:prSet presAssocID="{DFED6AF5-8EA7-4C5A-9FCF-16B20AF382C9}" presName="root1" presStyleCnt="0"/>
      <dgm:spPr/>
      <dgm:t>
        <a:bodyPr/>
        <a:lstStyle/>
        <a:p>
          <a:endParaRPr lang="pt-BR"/>
        </a:p>
      </dgm:t>
    </dgm:pt>
    <dgm:pt modelId="{E2836DD0-13B2-410E-854D-B1D17EC33D8A}" type="pres">
      <dgm:prSet presAssocID="{DFED6AF5-8EA7-4C5A-9FCF-16B20AF382C9}" presName="LevelOneTextNode" presStyleLbl="node0" presStyleIdx="0" presStyleCnt="1" custAng="5400000" custScaleX="339858" custScaleY="79195" custLinFactNeighborY="-367">
        <dgm:presLayoutVars>
          <dgm:chPref val="3"/>
        </dgm:presLayoutVars>
      </dgm:prSet>
      <dgm:spPr/>
      <dgm:t>
        <a:bodyPr/>
        <a:lstStyle/>
        <a:p>
          <a:endParaRPr lang="pt-BR"/>
        </a:p>
      </dgm:t>
    </dgm:pt>
    <dgm:pt modelId="{7FB36290-CDF4-404E-A85F-278600608341}" type="pres">
      <dgm:prSet presAssocID="{DFED6AF5-8EA7-4C5A-9FCF-16B20AF382C9}" presName="level2hierChild" presStyleCnt="0"/>
      <dgm:spPr/>
      <dgm:t>
        <a:bodyPr/>
        <a:lstStyle/>
        <a:p>
          <a:endParaRPr lang="pt-BR"/>
        </a:p>
      </dgm:t>
    </dgm:pt>
    <dgm:pt modelId="{E3A88CDD-8D80-473E-86B2-66ED89ABA25B}" type="pres">
      <dgm:prSet presAssocID="{9F20F78D-D74C-463A-A55F-EBFF217365BE}" presName="conn2-1" presStyleLbl="parChTrans1D2" presStyleIdx="0" presStyleCnt="3"/>
      <dgm:spPr/>
      <dgm:t>
        <a:bodyPr/>
        <a:lstStyle/>
        <a:p>
          <a:endParaRPr lang="pt-BR"/>
        </a:p>
      </dgm:t>
    </dgm:pt>
    <dgm:pt modelId="{CDC6098F-9E27-4BD6-9E46-1335B999A4AB}" type="pres">
      <dgm:prSet presAssocID="{9F20F78D-D74C-463A-A55F-EBFF217365BE}" presName="connTx" presStyleLbl="parChTrans1D2" presStyleIdx="0" presStyleCnt="3"/>
      <dgm:spPr/>
      <dgm:t>
        <a:bodyPr/>
        <a:lstStyle/>
        <a:p>
          <a:endParaRPr lang="pt-BR"/>
        </a:p>
      </dgm:t>
    </dgm:pt>
    <dgm:pt modelId="{21B38969-9AE1-4E9E-BDCF-F64FB1EB5C85}" type="pres">
      <dgm:prSet presAssocID="{8D2CA474-0AF4-4316-B140-B4225F605147}" presName="root2" presStyleCnt="0"/>
      <dgm:spPr/>
      <dgm:t>
        <a:bodyPr/>
        <a:lstStyle/>
        <a:p>
          <a:endParaRPr lang="pt-BR"/>
        </a:p>
      </dgm:t>
    </dgm:pt>
    <dgm:pt modelId="{859C1111-5A14-4FCB-B539-38FCE6E705A9}" type="pres">
      <dgm:prSet presAssocID="{8D2CA474-0AF4-4316-B140-B4225F605147}" presName="LevelTwoTextNode" presStyleLbl="node2" presStyleIdx="0" presStyleCnt="3" custLinFactNeighborX="40614">
        <dgm:presLayoutVars>
          <dgm:chPref val="3"/>
        </dgm:presLayoutVars>
      </dgm:prSet>
      <dgm:spPr/>
      <dgm:t>
        <a:bodyPr/>
        <a:lstStyle/>
        <a:p>
          <a:endParaRPr lang="pt-BR"/>
        </a:p>
      </dgm:t>
    </dgm:pt>
    <dgm:pt modelId="{9CF98E90-0A9F-44CF-9BFE-501CD10B14EE}" type="pres">
      <dgm:prSet presAssocID="{8D2CA474-0AF4-4316-B140-B4225F605147}" presName="level3hierChild" presStyleCnt="0"/>
      <dgm:spPr/>
      <dgm:t>
        <a:bodyPr/>
        <a:lstStyle/>
        <a:p>
          <a:endParaRPr lang="pt-BR"/>
        </a:p>
      </dgm:t>
    </dgm:pt>
    <dgm:pt modelId="{B1B0A1F8-C301-490C-AEFB-C1F643F26380}" type="pres">
      <dgm:prSet presAssocID="{9AB523B4-3EE0-4D16-88F0-187C72DD04A4}" presName="conn2-1" presStyleLbl="parChTrans1D2" presStyleIdx="1" presStyleCnt="3"/>
      <dgm:spPr/>
      <dgm:t>
        <a:bodyPr/>
        <a:lstStyle/>
        <a:p>
          <a:endParaRPr lang="pt-BR"/>
        </a:p>
      </dgm:t>
    </dgm:pt>
    <dgm:pt modelId="{1FDCBDBD-F22D-4F32-A75D-EC59F03B0E83}" type="pres">
      <dgm:prSet presAssocID="{9AB523B4-3EE0-4D16-88F0-187C72DD04A4}" presName="connTx" presStyleLbl="parChTrans1D2" presStyleIdx="1" presStyleCnt="3"/>
      <dgm:spPr/>
      <dgm:t>
        <a:bodyPr/>
        <a:lstStyle/>
        <a:p>
          <a:endParaRPr lang="pt-BR"/>
        </a:p>
      </dgm:t>
    </dgm:pt>
    <dgm:pt modelId="{E9FA0A68-3339-482E-A3EE-DA008B42BD16}" type="pres">
      <dgm:prSet presAssocID="{95B07EE0-1558-4F44-A356-D542E732D511}" presName="root2" presStyleCnt="0"/>
      <dgm:spPr/>
      <dgm:t>
        <a:bodyPr/>
        <a:lstStyle/>
        <a:p>
          <a:endParaRPr lang="pt-BR"/>
        </a:p>
      </dgm:t>
    </dgm:pt>
    <dgm:pt modelId="{A9760F1B-AF9B-44AF-A92D-E6EB1B213D0E}" type="pres">
      <dgm:prSet presAssocID="{95B07EE0-1558-4F44-A356-D542E732D511}" presName="LevelTwoTextNode" presStyleLbl="node2" presStyleIdx="1" presStyleCnt="3">
        <dgm:presLayoutVars>
          <dgm:chPref val="3"/>
        </dgm:presLayoutVars>
      </dgm:prSet>
      <dgm:spPr/>
      <dgm:t>
        <a:bodyPr/>
        <a:lstStyle/>
        <a:p>
          <a:endParaRPr lang="pt-BR"/>
        </a:p>
      </dgm:t>
    </dgm:pt>
    <dgm:pt modelId="{39E36D42-DC4A-4FBF-8AAB-288624ACBF06}" type="pres">
      <dgm:prSet presAssocID="{95B07EE0-1558-4F44-A356-D542E732D511}" presName="level3hierChild" presStyleCnt="0"/>
      <dgm:spPr/>
      <dgm:t>
        <a:bodyPr/>
        <a:lstStyle/>
        <a:p>
          <a:endParaRPr lang="pt-BR"/>
        </a:p>
      </dgm:t>
    </dgm:pt>
    <dgm:pt modelId="{5EBE956A-69C9-43C3-A161-CFFE8F9CB431}" type="pres">
      <dgm:prSet presAssocID="{C0B93468-F25E-4B48-BEF6-9E9B7B45BA01}" presName="conn2-1" presStyleLbl="parChTrans1D2" presStyleIdx="2" presStyleCnt="3"/>
      <dgm:spPr/>
      <dgm:t>
        <a:bodyPr/>
        <a:lstStyle/>
        <a:p>
          <a:endParaRPr lang="pt-BR"/>
        </a:p>
      </dgm:t>
    </dgm:pt>
    <dgm:pt modelId="{C6BEC5B7-717A-4DED-A70B-B9E96AD2D15E}" type="pres">
      <dgm:prSet presAssocID="{C0B93468-F25E-4B48-BEF6-9E9B7B45BA01}" presName="connTx" presStyleLbl="parChTrans1D2" presStyleIdx="2" presStyleCnt="3"/>
      <dgm:spPr/>
      <dgm:t>
        <a:bodyPr/>
        <a:lstStyle/>
        <a:p>
          <a:endParaRPr lang="pt-BR"/>
        </a:p>
      </dgm:t>
    </dgm:pt>
    <dgm:pt modelId="{85181A30-CC56-4246-8D39-08B46E00A470}" type="pres">
      <dgm:prSet presAssocID="{FCE65E01-AB18-4C8E-A7B8-DBE599C0140A}" presName="root2" presStyleCnt="0"/>
      <dgm:spPr/>
      <dgm:t>
        <a:bodyPr/>
        <a:lstStyle/>
        <a:p>
          <a:endParaRPr lang="pt-BR"/>
        </a:p>
      </dgm:t>
    </dgm:pt>
    <dgm:pt modelId="{C2BCC6D8-0EF4-4C52-8E49-7495E77B6B87}" type="pres">
      <dgm:prSet presAssocID="{FCE65E01-AB18-4C8E-A7B8-DBE599C0140A}" presName="LevelTwoTextNode" presStyleLbl="node2" presStyleIdx="2" presStyleCnt="3">
        <dgm:presLayoutVars>
          <dgm:chPref val="3"/>
        </dgm:presLayoutVars>
      </dgm:prSet>
      <dgm:spPr/>
      <dgm:t>
        <a:bodyPr/>
        <a:lstStyle/>
        <a:p>
          <a:endParaRPr lang="pt-BR"/>
        </a:p>
      </dgm:t>
    </dgm:pt>
    <dgm:pt modelId="{8262DA68-354F-494B-B297-233FD9BCF175}" type="pres">
      <dgm:prSet presAssocID="{FCE65E01-AB18-4C8E-A7B8-DBE599C0140A}" presName="level3hierChild" presStyleCnt="0"/>
      <dgm:spPr/>
      <dgm:t>
        <a:bodyPr/>
        <a:lstStyle/>
        <a:p>
          <a:endParaRPr lang="pt-BR"/>
        </a:p>
      </dgm:t>
    </dgm:pt>
  </dgm:ptLst>
  <dgm:cxnLst>
    <dgm:cxn modelId="{2821CA79-3C33-45F8-B655-0E072646A0B7}" type="presOf" srcId="{8D2CA474-0AF4-4316-B140-B4225F605147}" destId="{859C1111-5A14-4FCB-B539-38FCE6E705A9}" srcOrd="0" destOrd="0" presId="urn:microsoft.com/office/officeart/2008/layout/HorizontalMultiLevelHierarchy"/>
    <dgm:cxn modelId="{253ED127-8929-48CC-8B6D-946D3CCAE2B6}" type="presOf" srcId="{9F20F78D-D74C-463A-A55F-EBFF217365BE}" destId="{CDC6098F-9E27-4BD6-9E46-1335B999A4AB}" srcOrd="1" destOrd="0" presId="urn:microsoft.com/office/officeart/2008/layout/HorizontalMultiLevelHierarchy"/>
    <dgm:cxn modelId="{9D7A8E76-BEE3-4D79-9011-00524195F932}" srcId="{19436DB1-1FD9-4B71-A472-E89DB6DFF775}" destId="{DFED6AF5-8EA7-4C5A-9FCF-16B20AF382C9}" srcOrd="0" destOrd="0" parTransId="{387873F9-EE17-48DF-A5B3-16216D574BE1}" sibTransId="{3D25683F-AF39-466D-8E5A-7AF69E156C96}"/>
    <dgm:cxn modelId="{CF79D86F-6FE0-49CE-9193-04C0D43E9AFB}" type="presOf" srcId="{DFED6AF5-8EA7-4C5A-9FCF-16B20AF382C9}" destId="{E2836DD0-13B2-410E-854D-B1D17EC33D8A}" srcOrd="0" destOrd="0" presId="urn:microsoft.com/office/officeart/2008/layout/HorizontalMultiLevelHierarchy"/>
    <dgm:cxn modelId="{271C62F0-9E0D-4F2F-A6AF-1B6F910F8578}" type="presOf" srcId="{95B07EE0-1558-4F44-A356-D542E732D511}" destId="{A9760F1B-AF9B-44AF-A92D-E6EB1B213D0E}" srcOrd="0" destOrd="0" presId="urn:microsoft.com/office/officeart/2008/layout/HorizontalMultiLevelHierarchy"/>
    <dgm:cxn modelId="{3A7642E3-7684-4874-8333-B6EB0D668505}" srcId="{DFED6AF5-8EA7-4C5A-9FCF-16B20AF382C9}" destId="{8D2CA474-0AF4-4316-B140-B4225F605147}" srcOrd="0" destOrd="0" parTransId="{9F20F78D-D74C-463A-A55F-EBFF217365BE}" sibTransId="{9A6DEB1A-CC06-462D-B8C7-C34911CA3066}"/>
    <dgm:cxn modelId="{9839196D-497A-4C91-A532-F0C24298AC07}" type="presOf" srcId="{9F20F78D-D74C-463A-A55F-EBFF217365BE}" destId="{E3A88CDD-8D80-473E-86B2-66ED89ABA25B}" srcOrd="0" destOrd="0" presId="urn:microsoft.com/office/officeart/2008/layout/HorizontalMultiLevelHierarchy"/>
    <dgm:cxn modelId="{1D660921-2EE1-4675-8126-EAFC1001B20A}" type="presOf" srcId="{C0B93468-F25E-4B48-BEF6-9E9B7B45BA01}" destId="{5EBE956A-69C9-43C3-A161-CFFE8F9CB431}" srcOrd="0" destOrd="0" presId="urn:microsoft.com/office/officeart/2008/layout/HorizontalMultiLevelHierarchy"/>
    <dgm:cxn modelId="{7472500C-92C4-4B1E-8958-1C2A5503E180}" type="presOf" srcId="{C0B93468-F25E-4B48-BEF6-9E9B7B45BA01}" destId="{C6BEC5B7-717A-4DED-A70B-B9E96AD2D15E}" srcOrd="1" destOrd="0" presId="urn:microsoft.com/office/officeart/2008/layout/HorizontalMultiLevelHierarchy"/>
    <dgm:cxn modelId="{0C55A649-AE8B-4CE8-BCA7-EB021638B0F2}" type="presOf" srcId="{9AB523B4-3EE0-4D16-88F0-187C72DD04A4}" destId="{1FDCBDBD-F22D-4F32-A75D-EC59F03B0E83}" srcOrd="1" destOrd="0" presId="urn:microsoft.com/office/officeart/2008/layout/HorizontalMultiLevelHierarchy"/>
    <dgm:cxn modelId="{1225FFEA-92D1-4654-B921-3AA2093E00B6}" type="presOf" srcId="{9AB523B4-3EE0-4D16-88F0-187C72DD04A4}" destId="{B1B0A1F8-C301-490C-AEFB-C1F643F26380}" srcOrd="0" destOrd="0" presId="urn:microsoft.com/office/officeart/2008/layout/HorizontalMultiLevelHierarchy"/>
    <dgm:cxn modelId="{464E66B5-26A6-4D84-8B15-91A4609C0E8C}" type="presOf" srcId="{19436DB1-1FD9-4B71-A472-E89DB6DFF775}" destId="{FD1EC15F-EB5C-4542-970F-20B86CA471E2}" srcOrd="0" destOrd="0" presId="urn:microsoft.com/office/officeart/2008/layout/HorizontalMultiLevelHierarchy"/>
    <dgm:cxn modelId="{30631694-11DB-46DF-83BC-C0E554909587}" srcId="{DFED6AF5-8EA7-4C5A-9FCF-16B20AF382C9}" destId="{95B07EE0-1558-4F44-A356-D542E732D511}" srcOrd="1" destOrd="0" parTransId="{9AB523B4-3EE0-4D16-88F0-187C72DD04A4}" sibTransId="{942288D1-C045-49B8-820A-CAFE931D4720}"/>
    <dgm:cxn modelId="{12BCA0D8-7202-42AD-AD94-A1108FDAC95B}" srcId="{DFED6AF5-8EA7-4C5A-9FCF-16B20AF382C9}" destId="{FCE65E01-AB18-4C8E-A7B8-DBE599C0140A}" srcOrd="2" destOrd="0" parTransId="{C0B93468-F25E-4B48-BEF6-9E9B7B45BA01}" sibTransId="{93DF6AF1-5E31-4869-BC5B-867FF1A3659A}"/>
    <dgm:cxn modelId="{C480324C-12E0-4F42-9DD4-A0233A8B7D6E}" type="presOf" srcId="{FCE65E01-AB18-4C8E-A7B8-DBE599C0140A}" destId="{C2BCC6D8-0EF4-4C52-8E49-7495E77B6B87}" srcOrd="0" destOrd="0" presId="urn:microsoft.com/office/officeart/2008/layout/HorizontalMultiLevelHierarchy"/>
    <dgm:cxn modelId="{226B4311-2797-4F1F-9C58-726DA6FEC884}" type="presParOf" srcId="{FD1EC15F-EB5C-4542-970F-20B86CA471E2}" destId="{D3A1D090-0D07-4881-B4DB-DE91D564631E}" srcOrd="0" destOrd="0" presId="urn:microsoft.com/office/officeart/2008/layout/HorizontalMultiLevelHierarchy"/>
    <dgm:cxn modelId="{985DC1CB-25C7-4548-9800-DB1170B59D2C}" type="presParOf" srcId="{D3A1D090-0D07-4881-B4DB-DE91D564631E}" destId="{E2836DD0-13B2-410E-854D-B1D17EC33D8A}" srcOrd="0" destOrd="0" presId="urn:microsoft.com/office/officeart/2008/layout/HorizontalMultiLevelHierarchy"/>
    <dgm:cxn modelId="{32B976D8-27D3-44B4-B1BC-794D7DBE709C}" type="presParOf" srcId="{D3A1D090-0D07-4881-B4DB-DE91D564631E}" destId="{7FB36290-CDF4-404E-A85F-278600608341}" srcOrd="1" destOrd="0" presId="urn:microsoft.com/office/officeart/2008/layout/HorizontalMultiLevelHierarchy"/>
    <dgm:cxn modelId="{9A271547-7F02-4227-83A8-B1336A1BD1D5}" type="presParOf" srcId="{7FB36290-CDF4-404E-A85F-278600608341}" destId="{E3A88CDD-8D80-473E-86B2-66ED89ABA25B}" srcOrd="0" destOrd="0" presId="urn:microsoft.com/office/officeart/2008/layout/HorizontalMultiLevelHierarchy"/>
    <dgm:cxn modelId="{D5CAFEBC-8412-4886-960D-16E8A3588C97}" type="presParOf" srcId="{E3A88CDD-8D80-473E-86B2-66ED89ABA25B}" destId="{CDC6098F-9E27-4BD6-9E46-1335B999A4AB}" srcOrd="0" destOrd="0" presId="urn:microsoft.com/office/officeart/2008/layout/HorizontalMultiLevelHierarchy"/>
    <dgm:cxn modelId="{1D42EB4A-A68F-44B1-861E-9E1466F110B9}" type="presParOf" srcId="{7FB36290-CDF4-404E-A85F-278600608341}" destId="{21B38969-9AE1-4E9E-BDCF-F64FB1EB5C85}" srcOrd="1" destOrd="0" presId="urn:microsoft.com/office/officeart/2008/layout/HorizontalMultiLevelHierarchy"/>
    <dgm:cxn modelId="{8518604D-EDB9-4004-BAF2-F50A5822D46A}" type="presParOf" srcId="{21B38969-9AE1-4E9E-BDCF-F64FB1EB5C85}" destId="{859C1111-5A14-4FCB-B539-38FCE6E705A9}" srcOrd="0" destOrd="0" presId="urn:microsoft.com/office/officeart/2008/layout/HorizontalMultiLevelHierarchy"/>
    <dgm:cxn modelId="{0080388D-FCB5-463C-B39B-93B8FC2D9C31}" type="presParOf" srcId="{21B38969-9AE1-4E9E-BDCF-F64FB1EB5C85}" destId="{9CF98E90-0A9F-44CF-9BFE-501CD10B14EE}" srcOrd="1" destOrd="0" presId="urn:microsoft.com/office/officeart/2008/layout/HorizontalMultiLevelHierarchy"/>
    <dgm:cxn modelId="{A5E29A40-8014-4CE8-BBA5-71FC66D5B2B2}" type="presParOf" srcId="{7FB36290-CDF4-404E-A85F-278600608341}" destId="{B1B0A1F8-C301-490C-AEFB-C1F643F26380}" srcOrd="2" destOrd="0" presId="urn:microsoft.com/office/officeart/2008/layout/HorizontalMultiLevelHierarchy"/>
    <dgm:cxn modelId="{1497377F-FE53-4350-8D6D-8A237855E506}" type="presParOf" srcId="{B1B0A1F8-C301-490C-AEFB-C1F643F26380}" destId="{1FDCBDBD-F22D-4F32-A75D-EC59F03B0E83}" srcOrd="0" destOrd="0" presId="urn:microsoft.com/office/officeart/2008/layout/HorizontalMultiLevelHierarchy"/>
    <dgm:cxn modelId="{D891F767-7AC5-4E88-AD8B-55B863890196}" type="presParOf" srcId="{7FB36290-CDF4-404E-A85F-278600608341}" destId="{E9FA0A68-3339-482E-A3EE-DA008B42BD16}" srcOrd="3" destOrd="0" presId="urn:microsoft.com/office/officeart/2008/layout/HorizontalMultiLevelHierarchy"/>
    <dgm:cxn modelId="{F64A0103-D3B2-4A56-B554-9906D5FC87F5}" type="presParOf" srcId="{E9FA0A68-3339-482E-A3EE-DA008B42BD16}" destId="{A9760F1B-AF9B-44AF-A92D-E6EB1B213D0E}" srcOrd="0" destOrd="0" presId="urn:microsoft.com/office/officeart/2008/layout/HorizontalMultiLevelHierarchy"/>
    <dgm:cxn modelId="{5460983C-13B2-467F-9DA2-C1E453D738FD}" type="presParOf" srcId="{E9FA0A68-3339-482E-A3EE-DA008B42BD16}" destId="{39E36D42-DC4A-4FBF-8AAB-288624ACBF06}" srcOrd="1" destOrd="0" presId="urn:microsoft.com/office/officeart/2008/layout/HorizontalMultiLevelHierarchy"/>
    <dgm:cxn modelId="{34796D25-3BB6-423E-8C05-95D63F4E538F}" type="presParOf" srcId="{7FB36290-CDF4-404E-A85F-278600608341}" destId="{5EBE956A-69C9-43C3-A161-CFFE8F9CB431}" srcOrd="4" destOrd="0" presId="urn:microsoft.com/office/officeart/2008/layout/HorizontalMultiLevelHierarchy"/>
    <dgm:cxn modelId="{992E0ADE-0554-473C-9482-0C4B45EF05BA}" type="presParOf" srcId="{5EBE956A-69C9-43C3-A161-CFFE8F9CB431}" destId="{C6BEC5B7-717A-4DED-A70B-B9E96AD2D15E}" srcOrd="0" destOrd="0" presId="urn:microsoft.com/office/officeart/2008/layout/HorizontalMultiLevelHierarchy"/>
    <dgm:cxn modelId="{A6DB8744-3806-401D-8C34-175396C71041}" type="presParOf" srcId="{7FB36290-CDF4-404E-A85F-278600608341}" destId="{85181A30-CC56-4246-8D39-08B46E00A470}" srcOrd="5" destOrd="0" presId="urn:microsoft.com/office/officeart/2008/layout/HorizontalMultiLevelHierarchy"/>
    <dgm:cxn modelId="{33B8C03B-924F-4BCA-B198-9C5F13E1D113}" type="presParOf" srcId="{85181A30-CC56-4246-8D39-08B46E00A470}" destId="{C2BCC6D8-0EF4-4C52-8E49-7495E77B6B87}" srcOrd="0" destOrd="0" presId="urn:microsoft.com/office/officeart/2008/layout/HorizontalMultiLevelHierarchy"/>
    <dgm:cxn modelId="{A42808FE-6663-463C-86F6-DD6DFA2B7094}" type="presParOf" srcId="{85181A30-CC56-4246-8D39-08B46E00A470}" destId="{8262DA68-354F-494B-B297-233FD9BCF175}" srcOrd="1" destOrd="0" presId="urn:microsoft.com/office/officeart/2008/layout/HorizontalMultiLevelHierarchy"/>
  </dgm:cxnLst>
  <dgm:bg/>
  <dgm:whole/>
  <dgm:extLst>
    <a:ext uri="http://schemas.microsoft.com/office/drawing/2008/diagram">
      <dsp:dataModelExt xmlns:dsp="http://schemas.microsoft.com/office/drawing/2008/diagram" relId="rId3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9436DB1-1FD9-4B71-A472-E89DB6DFF775}" type="doc">
      <dgm:prSet loTypeId="urn:microsoft.com/office/officeart/2008/layout/HorizontalMultiLevelHierarchy" loCatId="hierarchy" qsTypeId="urn:microsoft.com/office/officeart/2005/8/quickstyle/simple3" qsCatId="simple" csTypeId="urn:microsoft.com/office/officeart/2005/8/colors/accent1_2" csCatId="accent1" phldr="1"/>
      <dgm:spPr/>
      <dgm:t>
        <a:bodyPr/>
        <a:lstStyle/>
        <a:p>
          <a:endParaRPr lang="pt-BR"/>
        </a:p>
      </dgm:t>
    </dgm:pt>
    <dgm:pt modelId="{8D2CA474-0AF4-4316-B140-B4225F605147}">
      <dgm:prSet phldrT="[Texto]"/>
      <dgm:spPr>
        <a:solidFill>
          <a:schemeClr val="accent1">
            <a:lumMod val="20000"/>
            <a:lumOff val="80000"/>
          </a:schemeClr>
        </a:solidFill>
        <a:ln>
          <a:solidFill>
            <a:schemeClr val="accent1">
              <a:lumMod val="20000"/>
              <a:lumOff val="80000"/>
            </a:schemeClr>
          </a:solidFill>
        </a:ln>
      </dgm:spPr>
      <dgm:t>
        <a:bodyPr/>
        <a:lstStyle/>
        <a:p>
          <a:r>
            <a:rPr lang="pt-BR" dirty="0"/>
            <a:t>Coordenador</a:t>
          </a:r>
        </a:p>
      </dgm:t>
    </dgm:pt>
    <dgm:pt modelId="{9F20F78D-D74C-463A-A55F-EBFF217365BE}" type="parTrans" cxnId="{3A7642E3-7684-4874-8333-B6EB0D668505}">
      <dgm:prSet/>
      <dgm:spPr/>
      <dgm:t>
        <a:bodyPr/>
        <a:lstStyle/>
        <a:p>
          <a:endParaRPr lang="pt-BR"/>
        </a:p>
      </dgm:t>
    </dgm:pt>
    <dgm:pt modelId="{9A6DEB1A-CC06-462D-B8C7-C34911CA3066}" type="sibTrans" cxnId="{3A7642E3-7684-4874-8333-B6EB0D668505}">
      <dgm:prSet/>
      <dgm:spPr/>
      <dgm:t>
        <a:bodyPr/>
        <a:lstStyle/>
        <a:p>
          <a:endParaRPr lang="pt-BR"/>
        </a:p>
      </dgm:t>
    </dgm:pt>
    <dgm:pt modelId="{95B07EE0-1558-4F44-A356-D542E732D511}">
      <dgm:prSet phldrT="[Texto]"/>
      <dgm:spPr>
        <a:solidFill>
          <a:schemeClr val="accent1">
            <a:lumMod val="20000"/>
            <a:lumOff val="80000"/>
          </a:schemeClr>
        </a:solidFill>
        <a:ln>
          <a:solidFill>
            <a:schemeClr val="accent1">
              <a:lumMod val="20000"/>
              <a:lumOff val="80000"/>
            </a:schemeClr>
          </a:solidFill>
        </a:ln>
      </dgm:spPr>
      <dgm:t>
        <a:bodyPr/>
        <a:lstStyle/>
        <a:p>
          <a:r>
            <a:rPr lang="pt-BR" dirty="0"/>
            <a:t>Assistente Administrativo</a:t>
          </a:r>
        </a:p>
      </dgm:t>
    </dgm:pt>
    <dgm:pt modelId="{9AB523B4-3EE0-4D16-88F0-187C72DD04A4}" type="parTrans" cxnId="{30631694-11DB-46DF-83BC-C0E554909587}">
      <dgm:prSet/>
      <dgm:spPr/>
      <dgm:t>
        <a:bodyPr/>
        <a:lstStyle/>
        <a:p>
          <a:endParaRPr lang="pt-BR"/>
        </a:p>
      </dgm:t>
    </dgm:pt>
    <dgm:pt modelId="{942288D1-C045-49B8-820A-CAFE931D4720}" type="sibTrans" cxnId="{30631694-11DB-46DF-83BC-C0E554909587}">
      <dgm:prSet/>
      <dgm:spPr/>
      <dgm:t>
        <a:bodyPr/>
        <a:lstStyle/>
        <a:p>
          <a:endParaRPr lang="pt-BR"/>
        </a:p>
      </dgm:t>
    </dgm:pt>
    <dgm:pt modelId="{FCE65E01-AB18-4C8E-A7B8-DBE599C0140A}">
      <dgm:prSet phldrT="[Texto]"/>
      <dgm:spPr>
        <a:solidFill>
          <a:schemeClr val="accent1">
            <a:lumMod val="20000"/>
            <a:lumOff val="80000"/>
          </a:schemeClr>
        </a:solidFill>
        <a:ln>
          <a:solidFill>
            <a:schemeClr val="accent1">
              <a:lumMod val="20000"/>
              <a:lumOff val="80000"/>
            </a:schemeClr>
          </a:solidFill>
        </a:ln>
      </dgm:spPr>
      <dgm:t>
        <a:bodyPr/>
        <a:lstStyle/>
        <a:p>
          <a:r>
            <a:rPr lang="pt-BR" dirty="0" smtClean="0"/>
            <a:t>Técnico de Laboratório</a:t>
          </a:r>
          <a:endParaRPr lang="pt-BR" dirty="0"/>
        </a:p>
      </dgm:t>
    </dgm:pt>
    <dgm:pt modelId="{C0B93468-F25E-4B48-BEF6-9E9B7B45BA01}" type="parTrans" cxnId="{12BCA0D8-7202-42AD-AD94-A1108FDAC95B}">
      <dgm:prSet/>
      <dgm:spPr/>
      <dgm:t>
        <a:bodyPr/>
        <a:lstStyle/>
        <a:p>
          <a:endParaRPr lang="pt-BR"/>
        </a:p>
      </dgm:t>
    </dgm:pt>
    <dgm:pt modelId="{93DF6AF1-5E31-4869-BC5B-867FF1A3659A}" type="sibTrans" cxnId="{12BCA0D8-7202-42AD-AD94-A1108FDAC95B}">
      <dgm:prSet/>
      <dgm:spPr/>
      <dgm:t>
        <a:bodyPr/>
        <a:lstStyle/>
        <a:p>
          <a:endParaRPr lang="pt-BR"/>
        </a:p>
      </dgm:t>
    </dgm:pt>
    <dgm:pt modelId="{DFED6AF5-8EA7-4C5A-9FCF-16B20AF382C9}">
      <dgm:prSet phldrT="[Texto]" custT="1"/>
      <dgm:spPr>
        <a:noFill/>
      </dgm:spPr>
      <dgm:t>
        <a:bodyPr/>
        <a:lstStyle/>
        <a:p>
          <a:endParaRPr lang="pt-BR" sz="3000" dirty="0"/>
        </a:p>
      </dgm:t>
    </dgm:pt>
    <dgm:pt modelId="{3D25683F-AF39-466D-8E5A-7AF69E156C96}" type="sibTrans" cxnId="{9D7A8E76-BEE3-4D79-9011-00524195F932}">
      <dgm:prSet/>
      <dgm:spPr/>
      <dgm:t>
        <a:bodyPr/>
        <a:lstStyle/>
        <a:p>
          <a:endParaRPr lang="pt-BR"/>
        </a:p>
      </dgm:t>
    </dgm:pt>
    <dgm:pt modelId="{387873F9-EE17-48DF-A5B3-16216D574BE1}" type="parTrans" cxnId="{9D7A8E76-BEE3-4D79-9011-00524195F932}">
      <dgm:prSet/>
      <dgm:spPr/>
      <dgm:t>
        <a:bodyPr/>
        <a:lstStyle/>
        <a:p>
          <a:endParaRPr lang="pt-BR"/>
        </a:p>
      </dgm:t>
    </dgm:pt>
    <dgm:pt modelId="{FD1EC15F-EB5C-4542-970F-20B86CA471E2}" type="pres">
      <dgm:prSet presAssocID="{19436DB1-1FD9-4B71-A472-E89DB6DFF775}" presName="Name0" presStyleCnt="0">
        <dgm:presLayoutVars>
          <dgm:chPref val="1"/>
          <dgm:dir/>
          <dgm:animOne val="branch"/>
          <dgm:animLvl val="lvl"/>
          <dgm:resizeHandles val="exact"/>
        </dgm:presLayoutVars>
      </dgm:prSet>
      <dgm:spPr/>
      <dgm:t>
        <a:bodyPr/>
        <a:lstStyle/>
        <a:p>
          <a:endParaRPr lang="pt-BR"/>
        </a:p>
      </dgm:t>
    </dgm:pt>
    <dgm:pt modelId="{D3A1D090-0D07-4881-B4DB-DE91D564631E}" type="pres">
      <dgm:prSet presAssocID="{DFED6AF5-8EA7-4C5A-9FCF-16B20AF382C9}" presName="root1" presStyleCnt="0"/>
      <dgm:spPr/>
      <dgm:t>
        <a:bodyPr/>
        <a:lstStyle/>
        <a:p>
          <a:endParaRPr lang="pt-BR"/>
        </a:p>
      </dgm:t>
    </dgm:pt>
    <dgm:pt modelId="{E2836DD0-13B2-410E-854D-B1D17EC33D8A}" type="pres">
      <dgm:prSet presAssocID="{DFED6AF5-8EA7-4C5A-9FCF-16B20AF382C9}" presName="LevelOneTextNode" presStyleLbl="node0" presStyleIdx="0" presStyleCnt="1" custAng="5400000" custScaleX="339858" custScaleY="79195" custLinFactNeighborY="4025">
        <dgm:presLayoutVars>
          <dgm:chPref val="3"/>
        </dgm:presLayoutVars>
      </dgm:prSet>
      <dgm:spPr/>
      <dgm:t>
        <a:bodyPr/>
        <a:lstStyle/>
        <a:p>
          <a:endParaRPr lang="pt-BR"/>
        </a:p>
      </dgm:t>
    </dgm:pt>
    <dgm:pt modelId="{7FB36290-CDF4-404E-A85F-278600608341}" type="pres">
      <dgm:prSet presAssocID="{DFED6AF5-8EA7-4C5A-9FCF-16B20AF382C9}" presName="level2hierChild" presStyleCnt="0"/>
      <dgm:spPr/>
      <dgm:t>
        <a:bodyPr/>
        <a:lstStyle/>
        <a:p>
          <a:endParaRPr lang="pt-BR"/>
        </a:p>
      </dgm:t>
    </dgm:pt>
    <dgm:pt modelId="{E3A88CDD-8D80-473E-86B2-66ED89ABA25B}" type="pres">
      <dgm:prSet presAssocID="{9F20F78D-D74C-463A-A55F-EBFF217365BE}" presName="conn2-1" presStyleLbl="parChTrans1D2" presStyleIdx="0" presStyleCnt="3"/>
      <dgm:spPr/>
      <dgm:t>
        <a:bodyPr/>
        <a:lstStyle/>
        <a:p>
          <a:endParaRPr lang="pt-BR"/>
        </a:p>
      </dgm:t>
    </dgm:pt>
    <dgm:pt modelId="{CDC6098F-9E27-4BD6-9E46-1335B999A4AB}" type="pres">
      <dgm:prSet presAssocID="{9F20F78D-D74C-463A-A55F-EBFF217365BE}" presName="connTx" presStyleLbl="parChTrans1D2" presStyleIdx="0" presStyleCnt="3"/>
      <dgm:spPr/>
      <dgm:t>
        <a:bodyPr/>
        <a:lstStyle/>
        <a:p>
          <a:endParaRPr lang="pt-BR"/>
        </a:p>
      </dgm:t>
    </dgm:pt>
    <dgm:pt modelId="{21B38969-9AE1-4E9E-BDCF-F64FB1EB5C85}" type="pres">
      <dgm:prSet presAssocID="{8D2CA474-0AF4-4316-B140-B4225F605147}" presName="root2" presStyleCnt="0"/>
      <dgm:spPr/>
      <dgm:t>
        <a:bodyPr/>
        <a:lstStyle/>
        <a:p>
          <a:endParaRPr lang="pt-BR"/>
        </a:p>
      </dgm:t>
    </dgm:pt>
    <dgm:pt modelId="{859C1111-5A14-4FCB-B539-38FCE6E705A9}" type="pres">
      <dgm:prSet presAssocID="{8D2CA474-0AF4-4316-B140-B4225F605147}" presName="LevelTwoTextNode" presStyleLbl="node2" presStyleIdx="0" presStyleCnt="3" custLinFactNeighborX="40614">
        <dgm:presLayoutVars>
          <dgm:chPref val="3"/>
        </dgm:presLayoutVars>
      </dgm:prSet>
      <dgm:spPr/>
      <dgm:t>
        <a:bodyPr/>
        <a:lstStyle/>
        <a:p>
          <a:endParaRPr lang="pt-BR"/>
        </a:p>
      </dgm:t>
    </dgm:pt>
    <dgm:pt modelId="{9CF98E90-0A9F-44CF-9BFE-501CD10B14EE}" type="pres">
      <dgm:prSet presAssocID="{8D2CA474-0AF4-4316-B140-B4225F605147}" presName="level3hierChild" presStyleCnt="0"/>
      <dgm:spPr/>
      <dgm:t>
        <a:bodyPr/>
        <a:lstStyle/>
        <a:p>
          <a:endParaRPr lang="pt-BR"/>
        </a:p>
      </dgm:t>
    </dgm:pt>
    <dgm:pt modelId="{B1B0A1F8-C301-490C-AEFB-C1F643F26380}" type="pres">
      <dgm:prSet presAssocID="{9AB523B4-3EE0-4D16-88F0-187C72DD04A4}" presName="conn2-1" presStyleLbl="parChTrans1D2" presStyleIdx="1" presStyleCnt="3"/>
      <dgm:spPr/>
      <dgm:t>
        <a:bodyPr/>
        <a:lstStyle/>
        <a:p>
          <a:endParaRPr lang="pt-BR"/>
        </a:p>
      </dgm:t>
    </dgm:pt>
    <dgm:pt modelId="{1FDCBDBD-F22D-4F32-A75D-EC59F03B0E83}" type="pres">
      <dgm:prSet presAssocID="{9AB523B4-3EE0-4D16-88F0-187C72DD04A4}" presName="connTx" presStyleLbl="parChTrans1D2" presStyleIdx="1" presStyleCnt="3"/>
      <dgm:spPr/>
      <dgm:t>
        <a:bodyPr/>
        <a:lstStyle/>
        <a:p>
          <a:endParaRPr lang="pt-BR"/>
        </a:p>
      </dgm:t>
    </dgm:pt>
    <dgm:pt modelId="{E9FA0A68-3339-482E-A3EE-DA008B42BD16}" type="pres">
      <dgm:prSet presAssocID="{95B07EE0-1558-4F44-A356-D542E732D511}" presName="root2" presStyleCnt="0"/>
      <dgm:spPr/>
      <dgm:t>
        <a:bodyPr/>
        <a:lstStyle/>
        <a:p>
          <a:endParaRPr lang="pt-BR"/>
        </a:p>
      </dgm:t>
    </dgm:pt>
    <dgm:pt modelId="{A9760F1B-AF9B-44AF-A92D-E6EB1B213D0E}" type="pres">
      <dgm:prSet presAssocID="{95B07EE0-1558-4F44-A356-D542E732D511}" presName="LevelTwoTextNode" presStyleLbl="node2" presStyleIdx="1" presStyleCnt="3">
        <dgm:presLayoutVars>
          <dgm:chPref val="3"/>
        </dgm:presLayoutVars>
      </dgm:prSet>
      <dgm:spPr/>
      <dgm:t>
        <a:bodyPr/>
        <a:lstStyle/>
        <a:p>
          <a:endParaRPr lang="pt-BR"/>
        </a:p>
      </dgm:t>
    </dgm:pt>
    <dgm:pt modelId="{39E36D42-DC4A-4FBF-8AAB-288624ACBF06}" type="pres">
      <dgm:prSet presAssocID="{95B07EE0-1558-4F44-A356-D542E732D511}" presName="level3hierChild" presStyleCnt="0"/>
      <dgm:spPr/>
      <dgm:t>
        <a:bodyPr/>
        <a:lstStyle/>
        <a:p>
          <a:endParaRPr lang="pt-BR"/>
        </a:p>
      </dgm:t>
    </dgm:pt>
    <dgm:pt modelId="{5EBE956A-69C9-43C3-A161-CFFE8F9CB431}" type="pres">
      <dgm:prSet presAssocID="{C0B93468-F25E-4B48-BEF6-9E9B7B45BA01}" presName="conn2-1" presStyleLbl="parChTrans1D2" presStyleIdx="2" presStyleCnt="3"/>
      <dgm:spPr/>
      <dgm:t>
        <a:bodyPr/>
        <a:lstStyle/>
        <a:p>
          <a:endParaRPr lang="pt-BR"/>
        </a:p>
      </dgm:t>
    </dgm:pt>
    <dgm:pt modelId="{C6BEC5B7-717A-4DED-A70B-B9E96AD2D15E}" type="pres">
      <dgm:prSet presAssocID="{C0B93468-F25E-4B48-BEF6-9E9B7B45BA01}" presName="connTx" presStyleLbl="parChTrans1D2" presStyleIdx="2" presStyleCnt="3"/>
      <dgm:spPr/>
      <dgm:t>
        <a:bodyPr/>
        <a:lstStyle/>
        <a:p>
          <a:endParaRPr lang="pt-BR"/>
        </a:p>
      </dgm:t>
    </dgm:pt>
    <dgm:pt modelId="{85181A30-CC56-4246-8D39-08B46E00A470}" type="pres">
      <dgm:prSet presAssocID="{FCE65E01-AB18-4C8E-A7B8-DBE599C0140A}" presName="root2" presStyleCnt="0"/>
      <dgm:spPr/>
      <dgm:t>
        <a:bodyPr/>
        <a:lstStyle/>
        <a:p>
          <a:endParaRPr lang="pt-BR"/>
        </a:p>
      </dgm:t>
    </dgm:pt>
    <dgm:pt modelId="{C2BCC6D8-0EF4-4C52-8E49-7495E77B6B87}" type="pres">
      <dgm:prSet presAssocID="{FCE65E01-AB18-4C8E-A7B8-DBE599C0140A}" presName="LevelTwoTextNode" presStyleLbl="node2" presStyleIdx="2" presStyleCnt="3">
        <dgm:presLayoutVars>
          <dgm:chPref val="3"/>
        </dgm:presLayoutVars>
      </dgm:prSet>
      <dgm:spPr/>
      <dgm:t>
        <a:bodyPr/>
        <a:lstStyle/>
        <a:p>
          <a:endParaRPr lang="pt-BR"/>
        </a:p>
      </dgm:t>
    </dgm:pt>
    <dgm:pt modelId="{8262DA68-354F-494B-B297-233FD9BCF175}" type="pres">
      <dgm:prSet presAssocID="{FCE65E01-AB18-4C8E-A7B8-DBE599C0140A}" presName="level3hierChild" presStyleCnt="0"/>
      <dgm:spPr/>
      <dgm:t>
        <a:bodyPr/>
        <a:lstStyle/>
        <a:p>
          <a:endParaRPr lang="pt-BR"/>
        </a:p>
      </dgm:t>
    </dgm:pt>
  </dgm:ptLst>
  <dgm:cxnLst>
    <dgm:cxn modelId="{2821CA79-3C33-45F8-B655-0E072646A0B7}" type="presOf" srcId="{8D2CA474-0AF4-4316-B140-B4225F605147}" destId="{859C1111-5A14-4FCB-B539-38FCE6E705A9}" srcOrd="0" destOrd="0" presId="urn:microsoft.com/office/officeart/2008/layout/HorizontalMultiLevelHierarchy"/>
    <dgm:cxn modelId="{253ED127-8929-48CC-8B6D-946D3CCAE2B6}" type="presOf" srcId="{9F20F78D-D74C-463A-A55F-EBFF217365BE}" destId="{CDC6098F-9E27-4BD6-9E46-1335B999A4AB}" srcOrd="1" destOrd="0" presId="urn:microsoft.com/office/officeart/2008/layout/HorizontalMultiLevelHierarchy"/>
    <dgm:cxn modelId="{9D7A8E76-BEE3-4D79-9011-00524195F932}" srcId="{19436DB1-1FD9-4B71-A472-E89DB6DFF775}" destId="{DFED6AF5-8EA7-4C5A-9FCF-16B20AF382C9}" srcOrd="0" destOrd="0" parTransId="{387873F9-EE17-48DF-A5B3-16216D574BE1}" sibTransId="{3D25683F-AF39-466D-8E5A-7AF69E156C96}"/>
    <dgm:cxn modelId="{CF79D86F-6FE0-49CE-9193-04C0D43E9AFB}" type="presOf" srcId="{DFED6AF5-8EA7-4C5A-9FCF-16B20AF382C9}" destId="{E2836DD0-13B2-410E-854D-B1D17EC33D8A}" srcOrd="0" destOrd="0" presId="urn:microsoft.com/office/officeart/2008/layout/HorizontalMultiLevelHierarchy"/>
    <dgm:cxn modelId="{271C62F0-9E0D-4F2F-A6AF-1B6F910F8578}" type="presOf" srcId="{95B07EE0-1558-4F44-A356-D542E732D511}" destId="{A9760F1B-AF9B-44AF-A92D-E6EB1B213D0E}" srcOrd="0" destOrd="0" presId="urn:microsoft.com/office/officeart/2008/layout/HorizontalMultiLevelHierarchy"/>
    <dgm:cxn modelId="{3A7642E3-7684-4874-8333-B6EB0D668505}" srcId="{DFED6AF5-8EA7-4C5A-9FCF-16B20AF382C9}" destId="{8D2CA474-0AF4-4316-B140-B4225F605147}" srcOrd="0" destOrd="0" parTransId="{9F20F78D-D74C-463A-A55F-EBFF217365BE}" sibTransId="{9A6DEB1A-CC06-462D-B8C7-C34911CA3066}"/>
    <dgm:cxn modelId="{9839196D-497A-4C91-A532-F0C24298AC07}" type="presOf" srcId="{9F20F78D-D74C-463A-A55F-EBFF217365BE}" destId="{E3A88CDD-8D80-473E-86B2-66ED89ABA25B}" srcOrd="0" destOrd="0" presId="urn:microsoft.com/office/officeart/2008/layout/HorizontalMultiLevelHierarchy"/>
    <dgm:cxn modelId="{1D660921-2EE1-4675-8126-EAFC1001B20A}" type="presOf" srcId="{C0B93468-F25E-4B48-BEF6-9E9B7B45BA01}" destId="{5EBE956A-69C9-43C3-A161-CFFE8F9CB431}" srcOrd="0" destOrd="0" presId="urn:microsoft.com/office/officeart/2008/layout/HorizontalMultiLevelHierarchy"/>
    <dgm:cxn modelId="{7472500C-92C4-4B1E-8958-1C2A5503E180}" type="presOf" srcId="{C0B93468-F25E-4B48-BEF6-9E9B7B45BA01}" destId="{C6BEC5B7-717A-4DED-A70B-B9E96AD2D15E}" srcOrd="1" destOrd="0" presId="urn:microsoft.com/office/officeart/2008/layout/HorizontalMultiLevelHierarchy"/>
    <dgm:cxn modelId="{0C55A649-AE8B-4CE8-BCA7-EB021638B0F2}" type="presOf" srcId="{9AB523B4-3EE0-4D16-88F0-187C72DD04A4}" destId="{1FDCBDBD-F22D-4F32-A75D-EC59F03B0E83}" srcOrd="1" destOrd="0" presId="urn:microsoft.com/office/officeart/2008/layout/HorizontalMultiLevelHierarchy"/>
    <dgm:cxn modelId="{1225FFEA-92D1-4654-B921-3AA2093E00B6}" type="presOf" srcId="{9AB523B4-3EE0-4D16-88F0-187C72DD04A4}" destId="{B1B0A1F8-C301-490C-AEFB-C1F643F26380}" srcOrd="0" destOrd="0" presId="urn:microsoft.com/office/officeart/2008/layout/HorizontalMultiLevelHierarchy"/>
    <dgm:cxn modelId="{464E66B5-26A6-4D84-8B15-91A4609C0E8C}" type="presOf" srcId="{19436DB1-1FD9-4B71-A472-E89DB6DFF775}" destId="{FD1EC15F-EB5C-4542-970F-20B86CA471E2}" srcOrd="0" destOrd="0" presId="urn:microsoft.com/office/officeart/2008/layout/HorizontalMultiLevelHierarchy"/>
    <dgm:cxn modelId="{30631694-11DB-46DF-83BC-C0E554909587}" srcId="{DFED6AF5-8EA7-4C5A-9FCF-16B20AF382C9}" destId="{95B07EE0-1558-4F44-A356-D542E732D511}" srcOrd="1" destOrd="0" parTransId="{9AB523B4-3EE0-4D16-88F0-187C72DD04A4}" sibTransId="{942288D1-C045-49B8-820A-CAFE931D4720}"/>
    <dgm:cxn modelId="{12BCA0D8-7202-42AD-AD94-A1108FDAC95B}" srcId="{DFED6AF5-8EA7-4C5A-9FCF-16B20AF382C9}" destId="{FCE65E01-AB18-4C8E-A7B8-DBE599C0140A}" srcOrd="2" destOrd="0" parTransId="{C0B93468-F25E-4B48-BEF6-9E9B7B45BA01}" sibTransId="{93DF6AF1-5E31-4869-BC5B-867FF1A3659A}"/>
    <dgm:cxn modelId="{C480324C-12E0-4F42-9DD4-A0233A8B7D6E}" type="presOf" srcId="{FCE65E01-AB18-4C8E-A7B8-DBE599C0140A}" destId="{C2BCC6D8-0EF4-4C52-8E49-7495E77B6B87}" srcOrd="0" destOrd="0" presId="urn:microsoft.com/office/officeart/2008/layout/HorizontalMultiLevelHierarchy"/>
    <dgm:cxn modelId="{226B4311-2797-4F1F-9C58-726DA6FEC884}" type="presParOf" srcId="{FD1EC15F-EB5C-4542-970F-20B86CA471E2}" destId="{D3A1D090-0D07-4881-B4DB-DE91D564631E}" srcOrd="0" destOrd="0" presId="urn:microsoft.com/office/officeart/2008/layout/HorizontalMultiLevelHierarchy"/>
    <dgm:cxn modelId="{985DC1CB-25C7-4548-9800-DB1170B59D2C}" type="presParOf" srcId="{D3A1D090-0D07-4881-B4DB-DE91D564631E}" destId="{E2836DD0-13B2-410E-854D-B1D17EC33D8A}" srcOrd="0" destOrd="0" presId="urn:microsoft.com/office/officeart/2008/layout/HorizontalMultiLevelHierarchy"/>
    <dgm:cxn modelId="{32B976D8-27D3-44B4-B1BC-794D7DBE709C}" type="presParOf" srcId="{D3A1D090-0D07-4881-B4DB-DE91D564631E}" destId="{7FB36290-CDF4-404E-A85F-278600608341}" srcOrd="1" destOrd="0" presId="urn:microsoft.com/office/officeart/2008/layout/HorizontalMultiLevelHierarchy"/>
    <dgm:cxn modelId="{9A271547-7F02-4227-83A8-B1336A1BD1D5}" type="presParOf" srcId="{7FB36290-CDF4-404E-A85F-278600608341}" destId="{E3A88CDD-8D80-473E-86B2-66ED89ABA25B}" srcOrd="0" destOrd="0" presId="urn:microsoft.com/office/officeart/2008/layout/HorizontalMultiLevelHierarchy"/>
    <dgm:cxn modelId="{D5CAFEBC-8412-4886-960D-16E8A3588C97}" type="presParOf" srcId="{E3A88CDD-8D80-473E-86B2-66ED89ABA25B}" destId="{CDC6098F-9E27-4BD6-9E46-1335B999A4AB}" srcOrd="0" destOrd="0" presId="urn:microsoft.com/office/officeart/2008/layout/HorizontalMultiLevelHierarchy"/>
    <dgm:cxn modelId="{1D42EB4A-A68F-44B1-861E-9E1466F110B9}" type="presParOf" srcId="{7FB36290-CDF4-404E-A85F-278600608341}" destId="{21B38969-9AE1-4E9E-BDCF-F64FB1EB5C85}" srcOrd="1" destOrd="0" presId="urn:microsoft.com/office/officeart/2008/layout/HorizontalMultiLevelHierarchy"/>
    <dgm:cxn modelId="{8518604D-EDB9-4004-BAF2-F50A5822D46A}" type="presParOf" srcId="{21B38969-9AE1-4E9E-BDCF-F64FB1EB5C85}" destId="{859C1111-5A14-4FCB-B539-38FCE6E705A9}" srcOrd="0" destOrd="0" presId="urn:microsoft.com/office/officeart/2008/layout/HorizontalMultiLevelHierarchy"/>
    <dgm:cxn modelId="{0080388D-FCB5-463C-B39B-93B8FC2D9C31}" type="presParOf" srcId="{21B38969-9AE1-4E9E-BDCF-F64FB1EB5C85}" destId="{9CF98E90-0A9F-44CF-9BFE-501CD10B14EE}" srcOrd="1" destOrd="0" presId="urn:microsoft.com/office/officeart/2008/layout/HorizontalMultiLevelHierarchy"/>
    <dgm:cxn modelId="{A5E29A40-8014-4CE8-BBA5-71FC66D5B2B2}" type="presParOf" srcId="{7FB36290-CDF4-404E-A85F-278600608341}" destId="{B1B0A1F8-C301-490C-AEFB-C1F643F26380}" srcOrd="2" destOrd="0" presId="urn:microsoft.com/office/officeart/2008/layout/HorizontalMultiLevelHierarchy"/>
    <dgm:cxn modelId="{1497377F-FE53-4350-8D6D-8A237855E506}" type="presParOf" srcId="{B1B0A1F8-C301-490C-AEFB-C1F643F26380}" destId="{1FDCBDBD-F22D-4F32-A75D-EC59F03B0E83}" srcOrd="0" destOrd="0" presId="urn:microsoft.com/office/officeart/2008/layout/HorizontalMultiLevelHierarchy"/>
    <dgm:cxn modelId="{D891F767-7AC5-4E88-AD8B-55B863890196}" type="presParOf" srcId="{7FB36290-CDF4-404E-A85F-278600608341}" destId="{E9FA0A68-3339-482E-A3EE-DA008B42BD16}" srcOrd="3" destOrd="0" presId="urn:microsoft.com/office/officeart/2008/layout/HorizontalMultiLevelHierarchy"/>
    <dgm:cxn modelId="{F64A0103-D3B2-4A56-B554-9906D5FC87F5}" type="presParOf" srcId="{E9FA0A68-3339-482E-A3EE-DA008B42BD16}" destId="{A9760F1B-AF9B-44AF-A92D-E6EB1B213D0E}" srcOrd="0" destOrd="0" presId="urn:microsoft.com/office/officeart/2008/layout/HorizontalMultiLevelHierarchy"/>
    <dgm:cxn modelId="{5460983C-13B2-467F-9DA2-C1E453D738FD}" type="presParOf" srcId="{E9FA0A68-3339-482E-A3EE-DA008B42BD16}" destId="{39E36D42-DC4A-4FBF-8AAB-288624ACBF06}" srcOrd="1" destOrd="0" presId="urn:microsoft.com/office/officeart/2008/layout/HorizontalMultiLevelHierarchy"/>
    <dgm:cxn modelId="{34796D25-3BB6-423E-8C05-95D63F4E538F}" type="presParOf" srcId="{7FB36290-CDF4-404E-A85F-278600608341}" destId="{5EBE956A-69C9-43C3-A161-CFFE8F9CB431}" srcOrd="4" destOrd="0" presId="urn:microsoft.com/office/officeart/2008/layout/HorizontalMultiLevelHierarchy"/>
    <dgm:cxn modelId="{992E0ADE-0554-473C-9482-0C4B45EF05BA}" type="presParOf" srcId="{5EBE956A-69C9-43C3-A161-CFFE8F9CB431}" destId="{C6BEC5B7-717A-4DED-A70B-B9E96AD2D15E}" srcOrd="0" destOrd="0" presId="urn:microsoft.com/office/officeart/2008/layout/HorizontalMultiLevelHierarchy"/>
    <dgm:cxn modelId="{A6DB8744-3806-401D-8C34-175396C71041}" type="presParOf" srcId="{7FB36290-CDF4-404E-A85F-278600608341}" destId="{85181A30-CC56-4246-8D39-08B46E00A470}" srcOrd="5" destOrd="0" presId="urn:microsoft.com/office/officeart/2008/layout/HorizontalMultiLevelHierarchy"/>
    <dgm:cxn modelId="{33B8C03B-924F-4BCA-B198-9C5F13E1D113}" type="presParOf" srcId="{85181A30-CC56-4246-8D39-08B46E00A470}" destId="{C2BCC6D8-0EF4-4C52-8E49-7495E77B6B87}" srcOrd="0" destOrd="0" presId="urn:microsoft.com/office/officeart/2008/layout/HorizontalMultiLevelHierarchy"/>
    <dgm:cxn modelId="{A42808FE-6663-463C-86F6-DD6DFA2B7094}" type="presParOf" srcId="{85181A30-CC56-4246-8D39-08B46E00A470}" destId="{8262DA68-354F-494B-B297-233FD9BCF175}" srcOrd="1" destOrd="0" presId="urn:microsoft.com/office/officeart/2008/layout/HorizontalMultiLevelHierarchy"/>
  </dgm:cxnLst>
  <dgm:bg/>
  <dgm:whole/>
  <dgm:extLst>
    <a:ext uri="http://schemas.microsoft.com/office/drawing/2008/diagram">
      <dsp:dataModelExt xmlns:dsp="http://schemas.microsoft.com/office/drawing/2008/diagram" relId="rId3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D851F6-4112-40BD-AF03-4590B97B63CA}">
      <dsp:nvSpPr>
        <dsp:cNvPr id="0" name=""/>
        <dsp:cNvSpPr/>
      </dsp:nvSpPr>
      <dsp:spPr>
        <a:xfrm>
          <a:off x="4296" y="3651"/>
          <a:ext cx="10507007" cy="899477"/>
        </a:xfrm>
        <a:prstGeom prst="roundRect">
          <a:avLst>
            <a:gd name="adj" fmla="val 10000"/>
          </a:avLst>
        </a:prstGeom>
        <a:solidFill>
          <a:schemeClr val="accent4">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pt-BR" sz="3600" kern="1200" dirty="0" smtClean="0"/>
            <a:t>IEG</a:t>
          </a:r>
          <a:endParaRPr lang="pt-BR" sz="3600" kern="1200" dirty="0"/>
        </a:p>
      </dsp:txBody>
      <dsp:txXfrm>
        <a:off x="30641" y="29996"/>
        <a:ext cx="10454317" cy="846787"/>
      </dsp:txXfrm>
    </dsp:sp>
    <dsp:sp modelId="{31EED898-B0B0-400F-A24E-7656AC11DCAD}">
      <dsp:nvSpPr>
        <dsp:cNvPr id="0" name=""/>
        <dsp:cNvSpPr/>
      </dsp:nvSpPr>
      <dsp:spPr>
        <a:xfrm>
          <a:off x="4296" y="1129995"/>
          <a:ext cx="2560910" cy="2283923"/>
        </a:xfrm>
        <a:prstGeom prst="roundRect">
          <a:avLst>
            <a:gd name="adj" fmla="val 10000"/>
          </a:avLst>
        </a:prstGeom>
        <a:solidFill>
          <a:schemeClr val="accent1"/>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t-BR" sz="1400" kern="1200" dirty="0" smtClean="0">
              <a:solidFill>
                <a:schemeClr val="tx1"/>
              </a:solidFill>
            </a:rPr>
            <a:t>Programa de Ciência e Tecnologia</a:t>
          </a:r>
        </a:p>
        <a:p>
          <a:pPr lvl="0" algn="ctr" defTabSz="622300">
            <a:lnSpc>
              <a:spcPct val="90000"/>
            </a:lnSpc>
            <a:spcBef>
              <a:spcPct val="0"/>
            </a:spcBef>
            <a:spcAft>
              <a:spcPct val="35000"/>
            </a:spcAft>
          </a:pPr>
          <a:r>
            <a:rPr lang="pt-BR" sz="1400" kern="1200" dirty="0" smtClean="0">
              <a:solidFill>
                <a:schemeClr val="tx1"/>
              </a:solidFill>
            </a:rPr>
            <a:t>18 docentes</a:t>
          </a:r>
        </a:p>
      </dsp:txBody>
      <dsp:txXfrm>
        <a:off x="71190" y="1196889"/>
        <a:ext cx="2427122" cy="2150135"/>
      </dsp:txXfrm>
    </dsp:sp>
    <dsp:sp modelId="{5BA28EA9-A1B4-4C87-8FBA-277928C18C82}">
      <dsp:nvSpPr>
        <dsp:cNvPr id="0" name=""/>
        <dsp:cNvSpPr/>
      </dsp:nvSpPr>
      <dsp:spPr>
        <a:xfrm>
          <a:off x="4296" y="3640784"/>
          <a:ext cx="1254118" cy="2283923"/>
        </a:xfrm>
        <a:prstGeom prst="roundRect">
          <a:avLst>
            <a:gd name="adj" fmla="val 10000"/>
          </a:avLst>
        </a:prstGeom>
        <a:solidFill>
          <a:schemeClr val="accent1">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t-BR" sz="1600" kern="1200" dirty="0" smtClean="0">
              <a:solidFill>
                <a:schemeClr val="tx1"/>
              </a:solidFill>
            </a:rPr>
            <a:t>BI em Ciência e Tecnologia</a:t>
          </a:r>
          <a:endParaRPr lang="pt-BR" sz="1600" kern="1200" dirty="0">
            <a:solidFill>
              <a:schemeClr val="tx1"/>
            </a:solidFill>
          </a:endParaRPr>
        </a:p>
      </dsp:txBody>
      <dsp:txXfrm>
        <a:off x="41028" y="3677516"/>
        <a:ext cx="1180654" cy="2210459"/>
      </dsp:txXfrm>
    </dsp:sp>
    <dsp:sp modelId="{EBD6CE3B-CDFB-4393-ACB9-46764E2DD086}">
      <dsp:nvSpPr>
        <dsp:cNvPr id="0" name=""/>
        <dsp:cNvSpPr/>
      </dsp:nvSpPr>
      <dsp:spPr>
        <a:xfrm>
          <a:off x="1324870" y="3641949"/>
          <a:ext cx="1254118" cy="2283923"/>
        </a:xfrm>
        <a:prstGeom prst="roundRect">
          <a:avLst>
            <a:gd name="adj" fmla="val 10000"/>
          </a:avLst>
        </a:prstGeom>
        <a:solidFill>
          <a:schemeClr val="accent1">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t-BR" sz="1600" b="0" kern="1200" dirty="0" smtClean="0">
              <a:solidFill>
                <a:schemeClr val="tx1"/>
              </a:solidFill>
            </a:rPr>
            <a:t>Engenharia Física</a:t>
          </a:r>
          <a:endParaRPr lang="pt-BR" sz="1600" b="0" kern="1200" dirty="0">
            <a:solidFill>
              <a:schemeClr val="tx1"/>
            </a:solidFill>
          </a:endParaRPr>
        </a:p>
      </dsp:txBody>
      <dsp:txXfrm>
        <a:off x="1361602" y="3678681"/>
        <a:ext cx="1180654" cy="2210459"/>
      </dsp:txXfrm>
    </dsp:sp>
    <dsp:sp modelId="{02DCB9E8-72CC-443E-8C82-F1D1322BFF65}">
      <dsp:nvSpPr>
        <dsp:cNvPr id="0" name=""/>
        <dsp:cNvSpPr/>
      </dsp:nvSpPr>
      <dsp:spPr>
        <a:xfrm>
          <a:off x="2670552" y="1129995"/>
          <a:ext cx="2560910" cy="2283923"/>
        </a:xfrm>
        <a:prstGeom prst="roundRect">
          <a:avLst>
            <a:gd name="adj" fmla="val 10000"/>
          </a:avLst>
        </a:prstGeom>
        <a:solidFill>
          <a:schemeClr val="accent1"/>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t-BR" sz="1400" kern="1200" dirty="0" smtClean="0">
              <a:solidFill>
                <a:schemeClr val="tx1"/>
              </a:solidFill>
            </a:rPr>
            <a:t>Programa de Computação</a:t>
          </a:r>
        </a:p>
        <a:p>
          <a:pPr lvl="0" algn="ctr" defTabSz="622300">
            <a:lnSpc>
              <a:spcPct val="90000"/>
            </a:lnSpc>
            <a:spcBef>
              <a:spcPct val="0"/>
            </a:spcBef>
            <a:spcAft>
              <a:spcPct val="35000"/>
            </a:spcAft>
          </a:pPr>
          <a:r>
            <a:rPr lang="pt-BR" sz="1400" kern="1200" dirty="0" smtClean="0">
              <a:solidFill>
                <a:schemeClr val="tx1"/>
              </a:solidFill>
            </a:rPr>
            <a:t>18 docentes</a:t>
          </a:r>
        </a:p>
      </dsp:txBody>
      <dsp:txXfrm>
        <a:off x="2737446" y="1196889"/>
        <a:ext cx="2427122" cy="2150135"/>
      </dsp:txXfrm>
    </dsp:sp>
    <dsp:sp modelId="{E5A8FC13-58A0-4C7B-B607-C5176CF1F7F6}">
      <dsp:nvSpPr>
        <dsp:cNvPr id="0" name=""/>
        <dsp:cNvSpPr/>
      </dsp:nvSpPr>
      <dsp:spPr>
        <a:xfrm>
          <a:off x="2670552" y="3640784"/>
          <a:ext cx="1254118" cy="2283923"/>
        </a:xfrm>
        <a:prstGeom prst="roundRect">
          <a:avLst>
            <a:gd name="adj" fmla="val 10000"/>
          </a:avLst>
        </a:prstGeom>
        <a:solidFill>
          <a:schemeClr val="accent1">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t-BR" sz="1600" kern="1200" dirty="0" smtClean="0">
              <a:solidFill>
                <a:schemeClr val="tx1"/>
              </a:solidFill>
            </a:rPr>
            <a:t>Ciência da Computação</a:t>
          </a:r>
          <a:endParaRPr lang="pt-BR" sz="1600" kern="1200" dirty="0">
            <a:solidFill>
              <a:schemeClr val="tx1"/>
            </a:solidFill>
          </a:endParaRPr>
        </a:p>
      </dsp:txBody>
      <dsp:txXfrm>
        <a:off x="2707284" y="3677516"/>
        <a:ext cx="1180654" cy="2210459"/>
      </dsp:txXfrm>
    </dsp:sp>
    <dsp:sp modelId="{8B84527C-602A-421B-9450-B9070C665776}">
      <dsp:nvSpPr>
        <dsp:cNvPr id="0" name=""/>
        <dsp:cNvSpPr/>
      </dsp:nvSpPr>
      <dsp:spPr>
        <a:xfrm>
          <a:off x="3977344" y="3640784"/>
          <a:ext cx="1254118" cy="2283923"/>
        </a:xfrm>
        <a:prstGeom prst="roundRect">
          <a:avLst>
            <a:gd name="adj" fmla="val 10000"/>
          </a:avLst>
        </a:prstGeom>
        <a:solidFill>
          <a:schemeClr val="accent1">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t-BR" sz="1600" kern="1200" dirty="0" smtClean="0">
              <a:solidFill>
                <a:schemeClr val="tx1"/>
              </a:solidFill>
            </a:rPr>
            <a:t>Sistema de Informação</a:t>
          </a:r>
          <a:endParaRPr lang="pt-BR" sz="1600" kern="1200" dirty="0">
            <a:solidFill>
              <a:schemeClr val="tx1"/>
            </a:solidFill>
          </a:endParaRPr>
        </a:p>
      </dsp:txBody>
      <dsp:txXfrm>
        <a:off x="4014076" y="3677516"/>
        <a:ext cx="1180654" cy="2210459"/>
      </dsp:txXfrm>
    </dsp:sp>
    <dsp:sp modelId="{0D0573CD-6FEB-46D4-985A-E98BB9BE5081}">
      <dsp:nvSpPr>
        <dsp:cNvPr id="0" name=""/>
        <dsp:cNvSpPr/>
      </dsp:nvSpPr>
      <dsp:spPr>
        <a:xfrm>
          <a:off x="5336809" y="1129995"/>
          <a:ext cx="5174494" cy="2283923"/>
        </a:xfrm>
        <a:prstGeom prst="roundRect">
          <a:avLst>
            <a:gd name="adj" fmla="val 10000"/>
          </a:avLst>
        </a:prstGeom>
        <a:solidFill>
          <a:schemeClr val="accent2"/>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t-BR" sz="1800" kern="1200" dirty="0" smtClean="0">
              <a:solidFill>
                <a:schemeClr val="tx1"/>
              </a:solidFill>
            </a:rPr>
            <a:t>Programa de Ciências da Terra</a:t>
          </a:r>
        </a:p>
        <a:p>
          <a:pPr lvl="0" algn="ctr" defTabSz="800100">
            <a:lnSpc>
              <a:spcPct val="90000"/>
            </a:lnSpc>
            <a:spcBef>
              <a:spcPct val="0"/>
            </a:spcBef>
            <a:spcAft>
              <a:spcPct val="35000"/>
            </a:spcAft>
          </a:pPr>
          <a:r>
            <a:rPr lang="pt-BR" sz="1400" kern="1200" dirty="0" smtClean="0">
              <a:solidFill>
                <a:schemeClr val="tx1"/>
              </a:solidFill>
            </a:rPr>
            <a:t>24 docentes</a:t>
          </a:r>
        </a:p>
      </dsp:txBody>
      <dsp:txXfrm>
        <a:off x="5403703" y="1196889"/>
        <a:ext cx="5040706" cy="2150135"/>
      </dsp:txXfrm>
    </dsp:sp>
    <dsp:sp modelId="{097777CC-36C3-4297-9581-629D0C338B2D}">
      <dsp:nvSpPr>
        <dsp:cNvPr id="0" name=""/>
        <dsp:cNvSpPr/>
      </dsp:nvSpPr>
      <dsp:spPr>
        <a:xfrm>
          <a:off x="5336809" y="3640784"/>
          <a:ext cx="1254118" cy="2283923"/>
        </a:xfrm>
        <a:prstGeom prst="roundRect">
          <a:avLst>
            <a:gd name="adj" fmla="val 10000"/>
          </a:avLst>
        </a:prstGeom>
        <a:solidFill>
          <a:schemeClr val="accent2">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t-BR" sz="1600" kern="1200" dirty="0" smtClean="0">
              <a:solidFill>
                <a:schemeClr val="tx1"/>
              </a:solidFill>
            </a:rPr>
            <a:t>BI em Ciências da Terra</a:t>
          </a:r>
          <a:endParaRPr lang="pt-BR" sz="1600" kern="1200" dirty="0">
            <a:solidFill>
              <a:schemeClr val="tx1"/>
            </a:solidFill>
          </a:endParaRPr>
        </a:p>
      </dsp:txBody>
      <dsp:txXfrm>
        <a:off x="5373541" y="3677516"/>
        <a:ext cx="1180654" cy="2210459"/>
      </dsp:txXfrm>
    </dsp:sp>
    <dsp:sp modelId="{0427B927-33CE-4CE3-A3E3-F397A71CE27E}">
      <dsp:nvSpPr>
        <dsp:cNvPr id="0" name=""/>
        <dsp:cNvSpPr/>
      </dsp:nvSpPr>
      <dsp:spPr>
        <a:xfrm>
          <a:off x="6643601" y="3640784"/>
          <a:ext cx="1254118" cy="2283923"/>
        </a:xfrm>
        <a:prstGeom prst="roundRect">
          <a:avLst>
            <a:gd name="adj" fmla="val 10000"/>
          </a:avLst>
        </a:prstGeom>
        <a:solidFill>
          <a:schemeClr val="accent2">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t-BR" sz="1600" kern="1200" dirty="0" smtClean="0">
              <a:solidFill>
                <a:schemeClr val="tx1">
                  <a:alpha val="99000"/>
                </a:schemeClr>
              </a:solidFill>
            </a:rPr>
            <a:t>Geologia</a:t>
          </a:r>
          <a:endParaRPr lang="pt-BR" sz="1600" kern="1200" dirty="0">
            <a:solidFill>
              <a:schemeClr val="tx1">
                <a:alpha val="99000"/>
              </a:schemeClr>
            </a:solidFill>
          </a:endParaRPr>
        </a:p>
      </dsp:txBody>
      <dsp:txXfrm>
        <a:off x="6680333" y="3677516"/>
        <a:ext cx="1180654" cy="2210459"/>
      </dsp:txXfrm>
    </dsp:sp>
    <dsp:sp modelId="{A80DD11D-1013-4DBC-A619-616CE37A8541}">
      <dsp:nvSpPr>
        <dsp:cNvPr id="0" name=""/>
        <dsp:cNvSpPr/>
      </dsp:nvSpPr>
      <dsp:spPr>
        <a:xfrm>
          <a:off x="7950393" y="3640784"/>
          <a:ext cx="1254118" cy="2283923"/>
        </a:xfrm>
        <a:prstGeom prst="roundRect">
          <a:avLst>
            <a:gd name="adj" fmla="val 10000"/>
          </a:avLst>
        </a:prstGeom>
        <a:solidFill>
          <a:schemeClr val="accent2">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t-BR" sz="1600" kern="1200" dirty="0" smtClean="0">
              <a:solidFill>
                <a:schemeClr val="tx1"/>
              </a:solidFill>
            </a:rPr>
            <a:t>Geofísica</a:t>
          </a:r>
          <a:endParaRPr lang="pt-BR" sz="1600" kern="1200" dirty="0">
            <a:solidFill>
              <a:schemeClr val="tx1"/>
            </a:solidFill>
          </a:endParaRPr>
        </a:p>
      </dsp:txBody>
      <dsp:txXfrm>
        <a:off x="7987125" y="3677516"/>
        <a:ext cx="1180654" cy="2210459"/>
      </dsp:txXfrm>
    </dsp:sp>
    <dsp:sp modelId="{2E44D333-F247-4302-9109-DD242F55F92F}">
      <dsp:nvSpPr>
        <dsp:cNvPr id="0" name=""/>
        <dsp:cNvSpPr/>
      </dsp:nvSpPr>
      <dsp:spPr>
        <a:xfrm>
          <a:off x="9257184" y="3640784"/>
          <a:ext cx="1254118" cy="2283923"/>
        </a:xfrm>
        <a:prstGeom prst="roundRect">
          <a:avLst>
            <a:gd name="adj" fmla="val 10000"/>
          </a:avLst>
        </a:prstGeom>
        <a:solidFill>
          <a:schemeClr val="accent2">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t-BR" sz="1600" kern="1200" dirty="0" smtClean="0">
              <a:solidFill>
                <a:schemeClr val="tx1"/>
              </a:solidFill>
            </a:rPr>
            <a:t>Ciências Atmosférica</a:t>
          </a:r>
          <a:endParaRPr lang="pt-BR" sz="1600" kern="1200" dirty="0">
            <a:solidFill>
              <a:schemeClr val="tx1"/>
            </a:solidFill>
          </a:endParaRPr>
        </a:p>
      </dsp:txBody>
      <dsp:txXfrm>
        <a:off x="9293916" y="3677516"/>
        <a:ext cx="1180654" cy="221045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EB0BA2-0ED3-48C8-8EE8-55A77601B428}">
      <dsp:nvSpPr>
        <dsp:cNvPr id="0" name=""/>
        <dsp:cNvSpPr/>
      </dsp:nvSpPr>
      <dsp:spPr>
        <a:xfrm>
          <a:off x="2064424" y="1145030"/>
          <a:ext cx="266194" cy="903066"/>
        </a:xfrm>
        <a:custGeom>
          <a:avLst/>
          <a:gdLst/>
          <a:ahLst/>
          <a:cxnLst/>
          <a:rect l="0" t="0" r="0" b="0"/>
          <a:pathLst>
            <a:path>
              <a:moveTo>
                <a:pt x="0" y="0"/>
              </a:moveTo>
              <a:lnTo>
                <a:pt x="133097" y="0"/>
              </a:lnTo>
              <a:lnTo>
                <a:pt x="133097" y="903066"/>
              </a:lnTo>
              <a:lnTo>
                <a:pt x="266194" y="90306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2173984" y="1573026"/>
        <a:ext cx="47074" cy="47074"/>
      </dsp:txXfrm>
    </dsp:sp>
    <dsp:sp modelId="{6D76731C-9812-4092-94E6-B1AFA9402E97}">
      <dsp:nvSpPr>
        <dsp:cNvPr id="0" name=""/>
        <dsp:cNvSpPr/>
      </dsp:nvSpPr>
      <dsp:spPr>
        <a:xfrm>
          <a:off x="2064424" y="1145030"/>
          <a:ext cx="266194" cy="437659"/>
        </a:xfrm>
        <a:custGeom>
          <a:avLst/>
          <a:gdLst/>
          <a:ahLst/>
          <a:cxnLst/>
          <a:rect l="0" t="0" r="0" b="0"/>
          <a:pathLst>
            <a:path>
              <a:moveTo>
                <a:pt x="0" y="0"/>
              </a:moveTo>
              <a:lnTo>
                <a:pt x="133097" y="0"/>
              </a:lnTo>
              <a:lnTo>
                <a:pt x="133097" y="437659"/>
              </a:lnTo>
              <a:lnTo>
                <a:pt x="266194" y="437659"/>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2184715" y="1351053"/>
        <a:ext cx="25612" cy="25612"/>
      </dsp:txXfrm>
    </dsp:sp>
    <dsp:sp modelId="{5EBE956A-69C9-43C3-A161-CFFE8F9CB431}">
      <dsp:nvSpPr>
        <dsp:cNvPr id="0" name=""/>
        <dsp:cNvSpPr/>
      </dsp:nvSpPr>
      <dsp:spPr>
        <a:xfrm>
          <a:off x="2064424" y="1071562"/>
          <a:ext cx="266194" cy="91440"/>
        </a:xfrm>
        <a:custGeom>
          <a:avLst/>
          <a:gdLst/>
          <a:ahLst/>
          <a:cxnLst/>
          <a:rect l="0" t="0" r="0" b="0"/>
          <a:pathLst>
            <a:path>
              <a:moveTo>
                <a:pt x="0" y="73468"/>
              </a:moveTo>
              <a:lnTo>
                <a:pt x="133097" y="73468"/>
              </a:lnTo>
              <a:lnTo>
                <a:pt x="133097" y="45720"/>
              </a:lnTo>
              <a:lnTo>
                <a:pt x="266194" y="4572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2190830" y="1110591"/>
        <a:ext cx="13381" cy="13381"/>
      </dsp:txXfrm>
    </dsp:sp>
    <dsp:sp modelId="{B1B0A1F8-C301-490C-AEFB-C1F643F26380}">
      <dsp:nvSpPr>
        <dsp:cNvPr id="0" name=""/>
        <dsp:cNvSpPr/>
      </dsp:nvSpPr>
      <dsp:spPr>
        <a:xfrm>
          <a:off x="2064424" y="651875"/>
          <a:ext cx="266194" cy="493155"/>
        </a:xfrm>
        <a:custGeom>
          <a:avLst/>
          <a:gdLst/>
          <a:ahLst/>
          <a:cxnLst/>
          <a:rect l="0" t="0" r="0" b="0"/>
          <a:pathLst>
            <a:path>
              <a:moveTo>
                <a:pt x="0" y="493155"/>
              </a:moveTo>
              <a:lnTo>
                <a:pt x="133097" y="493155"/>
              </a:lnTo>
              <a:lnTo>
                <a:pt x="133097" y="0"/>
              </a:lnTo>
              <a:lnTo>
                <a:pt x="266194" y="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2183511" y="884442"/>
        <a:ext cx="28020" cy="28020"/>
      </dsp:txXfrm>
    </dsp:sp>
    <dsp:sp modelId="{E3A88CDD-8D80-473E-86B2-66ED89ABA25B}">
      <dsp:nvSpPr>
        <dsp:cNvPr id="0" name=""/>
        <dsp:cNvSpPr/>
      </dsp:nvSpPr>
      <dsp:spPr>
        <a:xfrm>
          <a:off x="2064424" y="186468"/>
          <a:ext cx="266194" cy="958562"/>
        </a:xfrm>
        <a:custGeom>
          <a:avLst/>
          <a:gdLst/>
          <a:ahLst/>
          <a:cxnLst/>
          <a:rect l="0" t="0" r="0" b="0"/>
          <a:pathLst>
            <a:path>
              <a:moveTo>
                <a:pt x="0" y="958562"/>
              </a:moveTo>
              <a:lnTo>
                <a:pt x="133097" y="958562"/>
              </a:lnTo>
              <a:lnTo>
                <a:pt x="133097" y="0"/>
              </a:lnTo>
              <a:lnTo>
                <a:pt x="266194" y="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2172650" y="640878"/>
        <a:ext cx="49741" cy="49741"/>
      </dsp:txXfrm>
    </dsp:sp>
    <dsp:sp modelId="{E2836DD0-13B2-410E-854D-B1D17EC33D8A}">
      <dsp:nvSpPr>
        <dsp:cNvPr id="0" name=""/>
        <dsp:cNvSpPr/>
      </dsp:nvSpPr>
      <dsp:spPr>
        <a:xfrm>
          <a:off x="1371763" y="856077"/>
          <a:ext cx="807417" cy="577905"/>
        </a:xfrm>
        <a:prstGeom prst="rect">
          <a:avLst/>
        </a:prstGeom>
        <a:solidFill>
          <a:schemeClr val="accent2">
            <a:lumMod val="40000"/>
            <a:lumOff val="6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pt-BR" sz="1800" kern="1200" dirty="0" smtClean="0"/>
            <a:t>Direção</a:t>
          </a:r>
          <a:endParaRPr lang="pt-BR" sz="1800" kern="1200" dirty="0"/>
        </a:p>
      </dsp:txBody>
      <dsp:txXfrm>
        <a:off x="1371763" y="856077"/>
        <a:ext cx="807417" cy="577905"/>
      </dsp:txXfrm>
    </dsp:sp>
    <dsp:sp modelId="{859C1111-5A14-4FCB-B539-38FCE6E705A9}">
      <dsp:nvSpPr>
        <dsp:cNvPr id="0" name=""/>
        <dsp:cNvSpPr/>
      </dsp:nvSpPr>
      <dsp:spPr>
        <a:xfrm>
          <a:off x="2330618" y="305"/>
          <a:ext cx="1221228" cy="372325"/>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pt-BR" sz="1100" kern="1200" dirty="0" smtClean="0"/>
            <a:t>Diretor</a:t>
          </a:r>
          <a:endParaRPr lang="pt-BR" sz="1100" kern="1200" dirty="0"/>
        </a:p>
      </dsp:txBody>
      <dsp:txXfrm>
        <a:off x="2330618" y="305"/>
        <a:ext cx="1221228" cy="372325"/>
      </dsp:txXfrm>
    </dsp:sp>
    <dsp:sp modelId="{A9760F1B-AF9B-44AF-A92D-E6EB1B213D0E}">
      <dsp:nvSpPr>
        <dsp:cNvPr id="0" name=""/>
        <dsp:cNvSpPr/>
      </dsp:nvSpPr>
      <dsp:spPr>
        <a:xfrm>
          <a:off x="2330618" y="465712"/>
          <a:ext cx="1221228" cy="372325"/>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pt-BR" sz="1100" kern="1200" dirty="0" smtClean="0"/>
            <a:t>Vice-diretor</a:t>
          </a:r>
          <a:endParaRPr lang="pt-BR" sz="1100" kern="1200" dirty="0"/>
        </a:p>
      </dsp:txBody>
      <dsp:txXfrm>
        <a:off x="2330618" y="465712"/>
        <a:ext cx="1221228" cy="372325"/>
      </dsp:txXfrm>
    </dsp:sp>
    <dsp:sp modelId="{C2BCC6D8-0EF4-4C52-8E49-7495E77B6B87}">
      <dsp:nvSpPr>
        <dsp:cNvPr id="0" name=""/>
        <dsp:cNvSpPr/>
      </dsp:nvSpPr>
      <dsp:spPr>
        <a:xfrm>
          <a:off x="2330618" y="931119"/>
          <a:ext cx="1221228" cy="372325"/>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pt-BR" sz="1100" kern="1200" dirty="0" smtClean="0"/>
            <a:t>Secretária Executiva</a:t>
          </a:r>
          <a:endParaRPr lang="pt-BR" sz="1100" kern="1200" dirty="0"/>
        </a:p>
      </dsp:txBody>
      <dsp:txXfrm>
        <a:off x="2330618" y="931119"/>
        <a:ext cx="1221228" cy="372325"/>
      </dsp:txXfrm>
    </dsp:sp>
    <dsp:sp modelId="{F9EE0506-5EC2-4119-BCE3-88A09885C863}">
      <dsp:nvSpPr>
        <dsp:cNvPr id="0" name=""/>
        <dsp:cNvSpPr/>
      </dsp:nvSpPr>
      <dsp:spPr>
        <a:xfrm>
          <a:off x="2330618" y="1396526"/>
          <a:ext cx="1221228" cy="372325"/>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pt-BR" sz="1100" kern="1200" dirty="0" smtClean="0"/>
            <a:t>Administrador</a:t>
          </a:r>
          <a:endParaRPr lang="pt-BR" sz="1100" kern="1200" dirty="0"/>
        </a:p>
      </dsp:txBody>
      <dsp:txXfrm>
        <a:off x="2330618" y="1396526"/>
        <a:ext cx="1221228" cy="372325"/>
      </dsp:txXfrm>
    </dsp:sp>
    <dsp:sp modelId="{94F93FB0-B794-4FD1-8E8E-00295A16B67A}">
      <dsp:nvSpPr>
        <dsp:cNvPr id="0" name=""/>
        <dsp:cNvSpPr/>
      </dsp:nvSpPr>
      <dsp:spPr>
        <a:xfrm>
          <a:off x="2330618" y="1861933"/>
          <a:ext cx="1221228" cy="372325"/>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pt-BR" sz="1100" kern="1200" dirty="0" smtClean="0"/>
            <a:t>Técnico em Assuntos Educacionais</a:t>
          </a:r>
          <a:endParaRPr lang="pt-BR" sz="1100" kern="1200" dirty="0"/>
        </a:p>
      </dsp:txBody>
      <dsp:txXfrm>
        <a:off x="2330618" y="1861933"/>
        <a:ext cx="1221228" cy="37232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FAEA27-99AA-4294-A943-376C79C87BE8}">
      <dsp:nvSpPr>
        <dsp:cNvPr id="0" name=""/>
        <dsp:cNvSpPr/>
      </dsp:nvSpPr>
      <dsp:spPr>
        <a:xfrm>
          <a:off x="2700019" y="994946"/>
          <a:ext cx="2114672" cy="244672"/>
        </a:xfrm>
        <a:custGeom>
          <a:avLst/>
          <a:gdLst/>
          <a:ahLst/>
          <a:cxnLst/>
          <a:rect l="0" t="0" r="0" b="0"/>
          <a:pathLst>
            <a:path>
              <a:moveTo>
                <a:pt x="0" y="0"/>
              </a:moveTo>
              <a:lnTo>
                <a:pt x="0" y="122336"/>
              </a:lnTo>
              <a:lnTo>
                <a:pt x="2114672" y="122336"/>
              </a:lnTo>
              <a:lnTo>
                <a:pt x="2114672" y="24467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5F5FF9-A92B-4ACF-AB4E-AE2A4D78FDD9}">
      <dsp:nvSpPr>
        <dsp:cNvPr id="0" name=""/>
        <dsp:cNvSpPr/>
      </dsp:nvSpPr>
      <dsp:spPr>
        <a:xfrm>
          <a:off x="2700019" y="994946"/>
          <a:ext cx="704890" cy="244672"/>
        </a:xfrm>
        <a:custGeom>
          <a:avLst/>
          <a:gdLst/>
          <a:ahLst/>
          <a:cxnLst/>
          <a:rect l="0" t="0" r="0" b="0"/>
          <a:pathLst>
            <a:path>
              <a:moveTo>
                <a:pt x="0" y="0"/>
              </a:moveTo>
              <a:lnTo>
                <a:pt x="0" y="122336"/>
              </a:lnTo>
              <a:lnTo>
                <a:pt x="704890" y="122336"/>
              </a:lnTo>
              <a:lnTo>
                <a:pt x="704890" y="24467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5D18C2-C160-4481-93A6-4FFDD69A4ECD}">
      <dsp:nvSpPr>
        <dsp:cNvPr id="0" name=""/>
        <dsp:cNvSpPr/>
      </dsp:nvSpPr>
      <dsp:spPr>
        <a:xfrm>
          <a:off x="1995129" y="994946"/>
          <a:ext cx="704890" cy="244672"/>
        </a:xfrm>
        <a:custGeom>
          <a:avLst/>
          <a:gdLst/>
          <a:ahLst/>
          <a:cxnLst/>
          <a:rect l="0" t="0" r="0" b="0"/>
          <a:pathLst>
            <a:path>
              <a:moveTo>
                <a:pt x="704890" y="0"/>
              </a:moveTo>
              <a:lnTo>
                <a:pt x="704890" y="122336"/>
              </a:lnTo>
              <a:lnTo>
                <a:pt x="0" y="122336"/>
              </a:lnTo>
              <a:lnTo>
                <a:pt x="0" y="24467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E453518-741D-4DEF-80D2-8D3B239AF68E}">
      <dsp:nvSpPr>
        <dsp:cNvPr id="0" name=""/>
        <dsp:cNvSpPr/>
      </dsp:nvSpPr>
      <dsp:spPr>
        <a:xfrm>
          <a:off x="585347" y="994946"/>
          <a:ext cx="2114672" cy="244672"/>
        </a:xfrm>
        <a:custGeom>
          <a:avLst/>
          <a:gdLst/>
          <a:ahLst/>
          <a:cxnLst/>
          <a:rect l="0" t="0" r="0" b="0"/>
          <a:pathLst>
            <a:path>
              <a:moveTo>
                <a:pt x="2114672" y="0"/>
              </a:moveTo>
              <a:lnTo>
                <a:pt x="2114672" y="122336"/>
              </a:lnTo>
              <a:lnTo>
                <a:pt x="0" y="122336"/>
              </a:lnTo>
              <a:lnTo>
                <a:pt x="0" y="24467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69E63C-225F-45A0-87BA-545E3D6540AC}">
      <dsp:nvSpPr>
        <dsp:cNvPr id="0" name=""/>
        <dsp:cNvSpPr/>
      </dsp:nvSpPr>
      <dsp:spPr>
        <a:xfrm>
          <a:off x="2117465" y="412391"/>
          <a:ext cx="1165108" cy="582554"/>
        </a:xfrm>
        <a:prstGeom prst="rect">
          <a:avLst/>
        </a:prstGeom>
        <a:no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pt-BR" sz="1500" kern="1200" dirty="0"/>
        </a:p>
      </dsp:txBody>
      <dsp:txXfrm>
        <a:off x="2117465" y="412391"/>
        <a:ext cx="1165108" cy="582554"/>
      </dsp:txXfrm>
    </dsp:sp>
    <dsp:sp modelId="{C2E96F45-6FD1-48EE-B398-43E49CA7D79A}">
      <dsp:nvSpPr>
        <dsp:cNvPr id="0" name=""/>
        <dsp:cNvSpPr/>
      </dsp:nvSpPr>
      <dsp:spPr>
        <a:xfrm>
          <a:off x="2793" y="1239618"/>
          <a:ext cx="1165108" cy="582554"/>
        </a:xfrm>
        <a:prstGeom prst="rect">
          <a:avLst/>
        </a:prstGeom>
        <a:gradFill rotWithShape="0">
          <a:gsLst>
            <a:gs pos="0">
              <a:schemeClr val="accent1">
                <a:hueOff val="0"/>
                <a:satOff val="0"/>
                <a:lumOff val="0"/>
                <a:alphaOff val="0"/>
                <a:tint val="67000"/>
                <a:satMod val="105000"/>
                <a:lumMod val="110000"/>
              </a:schemeClr>
            </a:gs>
            <a:gs pos="50000">
              <a:schemeClr val="accent1">
                <a:hueOff val="0"/>
                <a:satOff val="0"/>
                <a:lumOff val="0"/>
                <a:alphaOff val="0"/>
                <a:tint val="73000"/>
                <a:satMod val="103000"/>
                <a:lumMod val="105000"/>
              </a:schemeClr>
            </a:gs>
            <a:gs pos="100000">
              <a:schemeClr val="accent1">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pt-BR" sz="1500" kern="1200" dirty="0" smtClean="0"/>
            <a:t>Geologia</a:t>
          </a:r>
          <a:endParaRPr lang="pt-BR" sz="1500" kern="1200" dirty="0"/>
        </a:p>
      </dsp:txBody>
      <dsp:txXfrm>
        <a:off x="2793" y="1239618"/>
        <a:ext cx="1165108" cy="582554"/>
      </dsp:txXfrm>
    </dsp:sp>
    <dsp:sp modelId="{C5B6CBD3-A286-43DC-9CA0-D5A2B7DA912D}">
      <dsp:nvSpPr>
        <dsp:cNvPr id="0" name=""/>
        <dsp:cNvSpPr/>
      </dsp:nvSpPr>
      <dsp:spPr>
        <a:xfrm>
          <a:off x="1412574" y="1239618"/>
          <a:ext cx="1165108" cy="582554"/>
        </a:xfrm>
        <a:prstGeom prst="rect">
          <a:avLst/>
        </a:prstGeom>
        <a:gradFill rotWithShape="0">
          <a:gsLst>
            <a:gs pos="0">
              <a:schemeClr val="accent1">
                <a:hueOff val="0"/>
                <a:satOff val="0"/>
                <a:lumOff val="0"/>
                <a:alphaOff val="0"/>
                <a:tint val="67000"/>
                <a:satMod val="105000"/>
                <a:lumMod val="110000"/>
              </a:schemeClr>
            </a:gs>
            <a:gs pos="50000">
              <a:schemeClr val="accent1">
                <a:hueOff val="0"/>
                <a:satOff val="0"/>
                <a:lumOff val="0"/>
                <a:alphaOff val="0"/>
                <a:tint val="73000"/>
                <a:satMod val="103000"/>
                <a:lumMod val="105000"/>
              </a:schemeClr>
            </a:gs>
            <a:gs pos="100000">
              <a:schemeClr val="accent1">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pt-BR" sz="1500" kern="1200" dirty="0" smtClean="0"/>
            <a:t>Geofísica</a:t>
          </a:r>
          <a:endParaRPr lang="pt-BR" sz="1500" kern="1200" dirty="0"/>
        </a:p>
      </dsp:txBody>
      <dsp:txXfrm>
        <a:off x="1412574" y="1239618"/>
        <a:ext cx="1165108" cy="582554"/>
      </dsp:txXfrm>
    </dsp:sp>
    <dsp:sp modelId="{2EAAB9F1-607A-42E5-A9AC-F222E713DFA0}">
      <dsp:nvSpPr>
        <dsp:cNvPr id="0" name=""/>
        <dsp:cNvSpPr/>
      </dsp:nvSpPr>
      <dsp:spPr>
        <a:xfrm>
          <a:off x="2822356" y="1239618"/>
          <a:ext cx="1165108" cy="582554"/>
        </a:xfrm>
        <a:prstGeom prst="rect">
          <a:avLst/>
        </a:prstGeom>
        <a:gradFill rotWithShape="0">
          <a:gsLst>
            <a:gs pos="0">
              <a:schemeClr val="accent1">
                <a:hueOff val="0"/>
                <a:satOff val="0"/>
                <a:lumOff val="0"/>
                <a:alphaOff val="0"/>
                <a:tint val="67000"/>
                <a:satMod val="105000"/>
                <a:lumMod val="110000"/>
              </a:schemeClr>
            </a:gs>
            <a:gs pos="50000">
              <a:schemeClr val="accent1">
                <a:hueOff val="0"/>
                <a:satOff val="0"/>
                <a:lumOff val="0"/>
                <a:alphaOff val="0"/>
                <a:tint val="73000"/>
                <a:satMod val="103000"/>
                <a:lumMod val="105000"/>
              </a:schemeClr>
            </a:gs>
            <a:gs pos="100000">
              <a:schemeClr val="accent1">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pt-BR" sz="1500" kern="1200" dirty="0" smtClean="0"/>
            <a:t>Ciências Atmosférica</a:t>
          </a:r>
          <a:endParaRPr lang="pt-BR" sz="1500" kern="1200" dirty="0"/>
        </a:p>
      </dsp:txBody>
      <dsp:txXfrm>
        <a:off x="2822356" y="1239618"/>
        <a:ext cx="1165108" cy="582554"/>
      </dsp:txXfrm>
    </dsp:sp>
    <dsp:sp modelId="{5B006885-CFDF-49D2-92DC-31A4F05D5786}">
      <dsp:nvSpPr>
        <dsp:cNvPr id="0" name=""/>
        <dsp:cNvSpPr/>
      </dsp:nvSpPr>
      <dsp:spPr>
        <a:xfrm>
          <a:off x="4232137" y="1239618"/>
          <a:ext cx="1165108" cy="582554"/>
        </a:xfrm>
        <a:prstGeom prst="rect">
          <a:avLst/>
        </a:prstGeom>
        <a:gradFill rotWithShape="0">
          <a:gsLst>
            <a:gs pos="0">
              <a:schemeClr val="accent1">
                <a:hueOff val="0"/>
                <a:satOff val="0"/>
                <a:lumOff val="0"/>
                <a:alphaOff val="0"/>
                <a:tint val="67000"/>
                <a:satMod val="105000"/>
                <a:lumMod val="110000"/>
              </a:schemeClr>
            </a:gs>
            <a:gs pos="50000">
              <a:schemeClr val="accent1">
                <a:hueOff val="0"/>
                <a:satOff val="0"/>
                <a:lumOff val="0"/>
                <a:alphaOff val="0"/>
                <a:tint val="73000"/>
                <a:satMod val="103000"/>
                <a:lumMod val="105000"/>
              </a:schemeClr>
            </a:gs>
            <a:gs pos="100000">
              <a:schemeClr val="accent1">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pt-BR" sz="1500" kern="1200" dirty="0" smtClean="0"/>
            <a:t>BI em Ciências da Terra</a:t>
          </a:r>
          <a:endParaRPr lang="pt-BR" sz="1500" kern="1200" dirty="0"/>
        </a:p>
      </dsp:txBody>
      <dsp:txXfrm>
        <a:off x="4232137" y="1239618"/>
        <a:ext cx="1165108" cy="58255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E1080C-B7FE-4521-B56D-2216628D91FE}">
      <dsp:nvSpPr>
        <dsp:cNvPr id="0" name=""/>
        <dsp:cNvSpPr/>
      </dsp:nvSpPr>
      <dsp:spPr>
        <a:xfrm>
          <a:off x="264370" y="641"/>
          <a:ext cx="1197596" cy="598798"/>
        </a:xfrm>
        <a:prstGeom prst="rect">
          <a:avLst/>
        </a:prstGeom>
        <a:solidFill>
          <a:schemeClr val="accent2">
            <a:lumMod val="60000"/>
            <a:lumOff val="4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pt-BR" sz="2400" kern="1200" dirty="0" smtClean="0"/>
            <a:t>Conselho</a:t>
          </a:r>
          <a:endParaRPr lang="pt-BR" sz="2400" kern="1200" dirty="0"/>
        </a:p>
      </dsp:txBody>
      <dsp:txXfrm>
        <a:off x="264370" y="641"/>
        <a:ext cx="1197596" cy="59879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BE956A-69C9-43C3-A161-CFFE8F9CB431}">
      <dsp:nvSpPr>
        <dsp:cNvPr id="0" name=""/>
        <dsp:cNvSpPr/>
      </dsp:nvSpPr>
      <dsp:spPr>
        <a:xfrm>
          <a:off x="840378" y="1144243"/>
          <a:ext cx="162105" cy="281928"/>
        </a:xfrm>
        <a:custGeom>
          <a:avLst/>
          <a:gdLst/>
          <a:ahLst/>
          <a:cxnLst/>
          <a:rect l="0" t="0" r="0" b="0"/>
          <a:pathLst>
            <a:path>
              <a:moveTo>
                <a:pt x="0" y="0"/>
              </a:moveTo>
              <a:lnTo>
                <a:pt x="81052" y="0"/>
              </a:lnTo>
              <a:lnTo>
                <a:pt x="81052" y="281928"/>
              </a:lnTo>
              <a:lnTo>
                <a:pt x="162105" y="281928"/>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913300" y="1277077"/>
        <a:ext cx="16260" cy="16260"/>
      </dsp:txXfrm>
    </dsp:sp>
    <dsp:sp modelId="{B1B0A1F8-C301-490C-AEFB-C1F643F26380}">
      <dsp:nvSpPr>
        <dsp:cNvPr id="0" name=""/>
        <dsp:cNvSpPr/>
      </dsp:nvSpPr>
      <dsp:spPr>
        <a:xfrm>
          <a:off x="840378" y="1071562"/>
          <a:ext cx="162105" cy="91440"/>
        </a:xfrm>
        <a:custGeom>
          <a:avLst/>
          <a:gdLst/>
          <a:ahLst/>
          <a:cxnLst/>
          <a:rect l="0" t="0" r="0" b="0"/>
          <a:pathLst>
            <a:path>
              <a:moveTo>
                <a:pt x="0" y="72681"/>
              </a:moveTo>
              <a:lnTo>
                <a:pt x="81052" y="72681"/>
              </a:lnTo>
              <a:lnTo>
                <a:pt x="81052" y="45720"/>
              </a:lnTo>
              <a:lnTo>
                <a:pt x="162105" y="4572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917322" y="1113174"/>
        <a:ext cx="8216" cy="8216"/>
      </dsp:txXfrm>
    </dsp:sp>
    <dsp:sp modelId="{E3A88CDD-8D80-473E-86B2-66ED89ABA25B}">
      <dsp:nvSpPr>
        <dsp:cNvPr id="0" name=""/>
        <dsp:cNvSpPr/>
      </dsp:nvSpPr>
      <dsp:spPr>
        <a:xfrm>
          <a:off x="840378" y="808393"/>
          <a:ext cx="162655" cy="335850"/>
        </a:xfrm>
        <a:custGeom>
          <a:avLst/>
          <a:gdLst/>
          <a:ahLst/>
          <a:cxnLst/>
          <a:rect l="0" t="0" r="0" b="0"/>
          <a:pathLst>
            <a:path>
              <a:moveTo>
                <a:pt x="0" y="335850"/>
              </a:moveTo>
              <a:lnTo>
                <a:pt x="81327" y="335850"/>
              </a:lnTo>
              <a:lnTo>
                <a:pt x="81327" y="0"/>
              </a:lnTo>
              <a:lnTo>
                <a:pt x="162655" y="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912377" y="966989"/>
        <a:ext cx="18658" cy="18658"/>
      </dsp:txXfrm>
    </dsp:sp>
    <dsp:sp modelId="{E2836DD0-13B2-410E-854D-B1D17EC33D8A}">
      <dsp:nvSpPr>
        <dsp:cNvPr id="0" name=""/>
        <dsp:cNvSpPr/>
      </dsp:nvSpPr>
      <dsp:spPr>
        <a:xfrm>
          <a:off x="-94535" y="724329"/>
          <a:ext cx="1029999" cy="839828"/>
        </a:xfrm>
        <a:prstGeom prst="rect">
          <a:avLst/>
        </a:prstGeom>
        <a:no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endParaRPr lang="pt-BR" sz="3000" kern="1200" dirty="0"/>
        </a:p>
      </dsp:txBody>
      <dsp:txXfrm>
        <a:off x="-94535" y="724329"/>
        <a:ext cx="1029999" cy="839828"/>
      </dsp:txXfrm>
    </dsp:sp>
    <dsp:sp modelId="{859C1111-5A14-4FCB-B539-38FCE6E705A9}">
      <dsp:nvSpPr>
        <dsp:cNvPr id="0" name=""/>
        <dsp:cNvSpPr/>
      </dsp:nvSpPr>
      <dsp:spPr>
        <a:xfrm>
          <a:off x="1003034" y="684837"/>
          <a:ext cx="810525" cy="247111"/>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pt-BR" sz="800" kern="1200" dirty="0"/>
            <a:t>Coordenador</a:t>
          </a:r>
        </a:p>
      </dsp:txBody>
      <dsp:txXfrm>
        <a:off x="1003034" y="684837"/>
        <a:ext cx="810525" cy="247111"/>
      </dsp:txXfrm>
    </dsp:sp>
    <dsp:sp modelId="{A9760F1B-AF9B-44AF-A92D-E6EB1B213D0E}">
      <dsp:nvSpPr>
        <dsp:cNvPr id="0" name=""/>
        <dsp:cNvSpPr/>
      </dsp:nvSpPr>
      <dsp:spPr>
        <a:xfrm>
          <a:off x="1002483" y="993726"/>
          <a:ext cx="810525" cy="247111"/>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pt-BR" sz="800" kern="1200" dirty="0"/>
            <a:t>Assistente Administrativo</a:t>
          </a:r>
        </a:p>
      </dsp:txBody>
      <dsp:txXfrm>
        <a:off x="1002483" y="993726"/>
        <a:ext cx="810525" cy="247111"/>
      </dsp:txXfrm>
    </dsp:sp>
    <dsp:sp modelId="{C2BCC6D8-0EF4-4C52-8E49-7495E77B6B87}">
      <dsp:nvSpPr>
        <dsp:cNvPr id="0" name=""/>
        <dsp:cNvSpPr/>
      </dsp:nvSpPr>
      <dsp:spPr>
        <a:xfrm>
          <a:off x="1002483" y="1302616"/>
          <a:ext cx="810525" cy="247111"/>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pt-BR" sz="800" kern="1200" dirty="0" smtClean="0"/>
            <a:t>Técnico de Laboratório</a:t>
          </a:r>
          <a:endParaRPr lang="pt-BR" sz="800" kern="1200" dirty="0"/>
        </a:p>
      </dsp:txBody>
      <dsp:txXfrm>
        <a:off x="1002483" y="1302616"/>
        <a:ext cx="810525" cy="247111"/>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BE956A-69C9-43C3-A161-CFFE8F9CB431}">
      <dsp:nvSpPr>
        <dsp:cNvPr id="0" name=""/>
        <dsp:cNvSpPr/>
      </dsp:nvSpPr>
      <dsp:spPr>
        <a:xfrm>
          <a:off x="840378" y="1169631"/>
          <a:ext cx="162105" cy="256540"/>
        </a:xfrm>
        <a:custGeom>
          <a:avLst/>
          <a:gdLst/>
          <a:ahLst/>
          <a:cxnLst/>
          <a:rect l="0" t="0" r="0" b="0"/>
          <a:pathLst>
            <a:path>
              <a:moveTo>
                <a:pt x="0" y="0"/>
              </a:moveTo>
              <a:lnTo>
                <a:pt x="81052" y="0"/>
              </a:lnTo>
              <a:lnTo>
                <a:pt x="81052" y="256540"/>
              </a:lnTo>
              <a:lnTo>
                <a:pt x="162105" y="25654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913844" y="1290314"/>
        <a:ext cx="15173" cy="15173"/>
      </dsp:txXfrm>
    </dsp:sp>
    <dsp:sp modelId="{B1B0A1F8-C301-490C-AEFB-C1F643F26380}">
      <dsp:nvSpPr>
        <dsp:cNvPr id="0" name=""/>
        <dsp:cNvSpPr/>
      </dsp:nvSpPr>
      <dsp:spPr>
        <a:xfrm>
          <a:off x="840378" y="1071562"/>
          <a:ext cx="162105" cy="91440"/>
        </a:xfrm>
        <a:custGeom>
          <a:avLst/>
          <a:gdLst/>
          <a:ahLst/>
          <a:cxnLst/>
          <a:rect l="0" t="0" r="0" b="0"/>
          <a:pathLst>
            <a:path>
              <a:moveTo>
                <a:pt x="0" y="98068"/>
              </a:moveTo>
              <a:lnTo>
                <a:pt x="81052" y="98068"/>
              </a:lnTo>
              <a:lnTo>
                <a:pt x="81052" y="45720"/>
              </a:lnTo>
              <a:lnTo>
                <a:pt x="162105" y="4572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917172" y="1113023"/>
        <a:ext cx="8517" cy="8517"/>
      </dsp:txXfrm>
    </dsp:sp>
    <dsp:sp modelId="{E3A88CDD-8D80-473E-86B2-66ED89ABA25B}">
      <dsp:nvSpPr>
        <dsp:cNvPr id="0" name=""/>
        <dsp:cNvSpPr/>
      </dsp:nvSpPr>
      <dsp:spPr>
        <a:xfrm>
          <a:off x="840378" y="808393"/>
          <a:ext cx="162655" cy="361237"/>
        </a:xfrm>
        <a:custGeom>
          <a:avLst/>
          <a:gdLst/>
          <a:ahLst/>
          <a:cxnLst/>
          <a:rect l="0" t="0" r="0" b="0"/>
          <a:pathLst>
            <a:path>
              <a:moveTo>
                <a:pt x="0" y="361237"/>
              </a:moveTo>
              <a:lnTo>
                <a:pt x="81327" y="361237"/>
              </a:lnTo>
              <a:lnTo>
                <a:pt x="81327" y="0"/>
              </a:lnTo>
              <a:lnTo>
                <a:pt x="162655" y="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911802" y="979107"/>
        <a:ext cx="19808" cy="19808"/>
      </dsp:txXfrm>
    </dsp:sp>
    <dsp:sp modelId="{E2836DD0-13B2-410E-854D-B1D17EC33D8A}">
      <dsp:nvSpPr>
        <dsp:cNvPr id="0" name=""/>
        <dsp:cNvSpPr/>
      </dsp:nvSpPr>
      <dsp:spPr>
        <a:xfrm>
          <a:off x="-94535" y="749717"/>
          <a:ext cx="1029999" cy="839828"/>
        </a:xfrm>
        <a:prstGeom prst="rect">
          <a:avLst/>
        </a:prstGeom>
        <a:no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endParaRPr lang="pt-BR" sz="3000" kern="1200" dirty="0"/>
        </a:p>
      </dsp:txBody>
      <dsp:txXfrm>
        <a:off x="-94535" y="749717"/>
        <a:ext cx="1029999" cy="839828"/>
      </dsp:txXfrm>
    </dsp:sp>
    <dsp:sp modelId="{859C1111-5A14-4FCB-B539-38FCE6E705A9}">
      <dsp:nvSpPr>
        <dsp:cNvPr id="0" name=""/>
        <dsp:cNvSpPr/>
      </dsp:nvSpPr>
      <dsp:spPr>
        <a:xfrm>
          <a:off x="1003034" y="684837"/>
          <a:ext cx="810525" cy="247111"/>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pt-BR" sz="800" kern="1200" dirty="0"/>
            <a:t>Coordenador</a:t>
          </a:r>
        </a:p>
      </dsp:txBody>
      <dsp:txXfrm>
        <a:off x="1003034" y="684837"/>
        <a:ext cx="810525" cy="247111"/>
      </dsp:txXfrm>
    </dsp:sp>
    <dsp:sp modelId="{A9760F1B-AF9B-44AF-A92D-E6EB1B213D0E}">
      <dsp:nvSpPr>
        <dsp:cNvPr id="0" name=""/>
        <dsp:cNvSpPr/>
      </dsp:nvSpPr>
      <dsp:spPr>
        <a:xfrm>
          <a:off x="1002483" y="993726"/>
          <a:ext cx="810525" cy="247111"/>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pt-BR" sz="800" kern="1200" dirty="0"/>
            <a:t>Assistente Administrativo</a:t>
          </a:r>
        </a:p>
      </dsp:txBody>
      <dsp:txXfrm>
        <a:off x="1002483" y="993726"/>
        <a:ext cx="810525" cy="247111"/>
      </dsp:txXfrm>
    </dsp:sp>
    <dsp:sp modelId="{C2BCC6D8-0EF4-4C52-8E49-7495E77B6B87}">
      <dsp:nvSpPr>
        <dsp:cNvPr id="0" name=""/>
        <dsp:cNvSpPr/>
      </dsp:nvSpPr>
      <dsp:spPr>
        <a:xfrm>
          <a:off x="1002483" y="1302616"/>
          <a:ext cx="810525" cy="247111"/>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pt-BR" sz="800" kern="1200" dirty="0" smtClean="0"/>
            <a:t>Técnico de Laboratório</a:t>
          </a:r>
          <a:endParaRPr lang="pt-BR" sz="800" kern="1200" dirty="0"/>
        </a:p>
      </dsp:txBody>
      <dsp:txXfrm>
        <a:off x="1002483" y="1302616"/>
        <a:ext cx="810525" cy="247111"/>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BE956A-69C9-43C3-A161-CFFE8F9CB431}">
      <dsp:nvSpPr>
        <dsp:cNvPr id="0" name=""/>
        <dsp:cNvSpPr/>
      </dsp:nvSpPr>
      <dsp:spPr>
        <a:xfrm>
          <a:off x="840378" y="1112509"/>
          <a:ext cx="162105" cy="313662"/>
        </a:xfrm>
        <a:custGeom>
          <a:avLst/>
          <a:gdLst/>
          <a:ahLst/>
          <a:cxnLst/>
          <a:rect l="0" t="0" r="0" b="0"/>
          <a:pathLst>
            <a:path>
              <a:moveTo>
                <a:pt x="0" y="0"/>
              </a:moveTo>
              <a:lnTo>
                <a:pt x="81052" y="0"/>
              </a:lnTo>
              <a:lnTo>
                <a:pt x="81052" y="313662"/>
              </a:lnTo>
              <a:lnTo>
                <a:pt x="162105" y="31366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912604" y="1260513"/>
        <a:ext cx="17653" cy="17653"/>
      </dsp:txXfrm>
    </dsp:sp>
    <dsp:sp modelId="{B1B0A1F8-C301-490C-AEFB-C1F643F26380}">
      <dsp:nvSpPr>
        <dsp:cNvPr id="0" name=""/>
        <dsp:cNvSpPr/>
      </dsp:nvSpPr>
      <dsp:spPr>
        <a:xfrm>
          <a:off x="840378" y="1066789"/>
          <a:ext cx="162105" cy="91440"/>
        </a:xfrm>
        <a:custGeom>
          <a:avLst/>
          <a:gdLst/>
          <a:ahLst/>
          <a:cxnLst/>
          <a:rect l="0" t="0" r="0" b="0"/>
          <a:pathLst>
            <a:path>
              <a:moveTo>
                <a:pt x="0" y="45720"/>
              </a:moveTo>
              <a:lnTo>
                <a:pt x="81052" y="45720"/>
              </a:lnTo>
              <a:lnTo>
                <a:pt x="81052" y="50493"/>
              </a:lnTo>
              <a:lnTo>
                <a:pt x="162105" y="50493"/>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917376" y="1108454"/>
        <a:ext cx="8108" cy="8108"/>
      </dsp:txXfrm>
    </dsp:sp>
    <dsp:sp modelId="{E3A88CDD-8D80-473E-86B2-66ED89ABA25B}">
      <dsp:nvSpPr>
        <dsp:cNvPr id="0" name=""/>
        <dsp:cNvSpPr/>
      </dsp:nvSpPr>
      <dsp:spPr>
        <a:xfrm>
          <a:off x="840378" y="808393"/>
          <a:ext cx="162655" cy="304116"/>
        </a:xfrm>
        <a:custGeom>
          <a:avLst/>
          <a:gdLst/>
          <a:ahLst/>
          <a:cxnLst/>
          <a:rect l="0" t="0" r="0" b="0"/>
          <a:pathLst>
            <a:path>
              <a:moveTo>
                <a:pt x="0" y="304116"/>
              </a:moveTo>
              <a:lnTo>
                <a:pt x="81327" y="304116"/>
              </a:lnTo>
              <a:lnTo>
                <a:pt x="81327" y="0"/>
              </a:lnTo>
              <a:lnTo>
                <a:pt x="162655" y="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913084" y="951829"/>
        <a:ext cx="17244" cy="17244"/>
      </dsp:txXfrm>
    </dsp:sp>
    <dsp:sp modelId="{E2836DD0-13B2-410E-854D-B1D17EC33D8A}">
      <dsp:nvSpPr>
        <dsp:cNvPr id="0" name=""/>
        <dsp:cNvSpPr/>
      </dsp:nvSpPr>
      <dsp:spPr>
        <a:xfrm>
          <a:off x="-94535" y="692595"/>
          <a:ext cx="1029999" cy="839828"/>
        </a:xfrm>
        <a:prstGeom prst="rect">
          <a:avLst/>
        </a:prstGeom>
        <a:no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endParaRPr lang="pt-BR" sz="3000" kern="1200" dirty="0"/>
        </a:p>
      </dsp:txBody>
      <dsp:txXfrm>
        <a:off x="-94535" y="692595"/>
        <a:ext cx="1029999" cy="839828"/>
      </dsp:txXfrm>
    </dsp:sp>
    <dsp:sp modelId="{859C1111-5A14-4FCB-B539-38FCE6E705A9}">
      <dsp:nvSpPr>
        <dsp:cNvPr id="0" name=""/>
        <dsp:cNvSpPr/>
      </dsp:nvSpPr>
      <dsp:spPr>
        <a:xfrm>
          <a:off x="1003034" y="684837"/>
          <a:ext cx="810525" cy="247111"/>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pt-BR" sz="800" kern="1200" dirty="0"/>
            <a:t>Coordenador</a:t>
          </a:r>
        </a:p>
      </dsp:txBody>
      <dsp:txXfrm>
        <a:off x="1003034" y="684837"/>
        <a:ext cx="810525" cy="247111"/>
      </dsp:txXfrm>
    </dsp:sp>
    <dsp:sp modelId="{A9760F1B-AF9B-44AF-A92D-E6EB1B213D0E}">
      <dsp:nvSpPr>
        <dsp:cNvPr id="0" name=""/>
        <dsp:cNvSpPr/>
      </dsp:nvSpPr>
      <dsp:spPr>
        <a:xfrm>
          <a:off x="1002483" y="993726"/>
          <a:ext cx="810525" cy="247111"/>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pt-BR" sz="800" kern="1200" dirty="0"/>
            <a:t>Assistente Administrativo</a:t>
          </a:r>
        </a:p>
      </dsp:txBody>
      <dsp:txXfrm>
        <a:off x="1002483" y="993726"/>
        <a:ext cx="810525" cy="247111"/>
      </dsp:txXfrm>
    </dsp:sp>
    <dsp:sp modelId="{C2BCC6D8-0EF4-4C52-8E49-7495E77B6B87}">
      <dsp:nvSpPr>
        <dsp:cNvPr id="0" name=""/>
        <dsp:cNvSpPr/>
      </dsp:nvSpPr>
      <dsp:spPr>
        <a:xfrm>
          <a:off x="1002483" y="1302616"/>
          <a:ext cx="810525" cy="247111"/>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pt-BR" sz="800" kern="1200" dirty="0" smtClean="0"/>
            <a:t>Técnico de Laboratório</a:t>
          </a:r>
          <a:endParaRPr lang="pt-BR" sz="800" kern="1200" dirty="0"/>
        </a:p>
      </dsp:txBody>
      <dsp:txXfrm>
        <a:off x="1002483" y="1302616"/>
        <a:ext cx="810525" cy="247111"/>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BE956A-69C9-43C3-A161-CFFE8F9CB431}">
      <dsp:nvSpPr>
        <dsp:cNvPr id="0" name=""/>
        <dsp:cNvSpPr/>
      </dsp:nvSpPr>
      <dsp:spPr>
        <a:xfrm>
          <a:off x="840378" y="1169631"/>
          <a:ext cx="162105" cy="256540"/>
        </a:xfrm>
        <a:custGeom>
          <a:avLst/>
          <a:gdLst/>
          <a:ahLst/>
          <a:cxnLst/>
          <a:rect l="0" t="0" r="0" b="0"/>
          <a:pathLst>
            <a:path>
              <a:moveTo>
                <a:pt x="0" y="0"/>
              </a:moveTo>
              <a:lnTo>
                <a:pt x="81052" y="0"/>
              </a:lnTo>
              <a:lnTo>
                <a:pt x="81052" y="256540"/>
              </a:lnTo>
              <a:lnTo>
                <a:pt x="162105" y="25654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913844" y="1290314"/>
        <a:ext cx="15173" cy="15173"/>
      </dsp:txXfrm>
    </dsp:sp>
    <dsp:sp modelId="{B1B0A1F8-C301-490C-AEFB-C1F643F26380}">
      <dsp:nvSpPr>
        <dsp:cNvPr id="0" name=""/>
        <dsp:cNvSpPr/>
      </dsp:nvSpPr>
      <dsp:spPr>
        <a:xfrm>
          <a:off x="840378" y="1071562"/>
          <a:ext cx="162105" cy="91440"/>
        </a:xfrm>
        <a:custGeom>
          <a:avLst/>
          <a:gdLst/>
          <a:ahLst/>
          <a:cxnLst/>
          <a:rect l="0" t="0" r="0" b="0"/>
          <a:pathLst>
            <a:path>
              <a:moveTo>
                <a:pt x="0" y="98068"/>
              </a:moveTo>
              <a:lnTo>
                <a:pt x="81052" y="98068"/>
              </a:lnTo>
              <a:lnTo>
                <a:pt x="81052" y="45720"/>
              </a:lnTo>
              <a:lnTo>
                <a:pt x="162105" y="4572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917172" y="1113023"/>
        <a:ext cx="8517" cy="8517"/>
      </dsp:txXfrm>
    </dsp:sp>
    <dsp:sp modelId="{E3A88CDD-8D80-473E-86B2-66ED89ABA25B}">
      <dsp:nvSpPr>
        <dsp:cNvPr id="0" name=""/>
        <dsp:cNvSpPr/>
      </dsp:nvSpPr>
      <dsp:spPr>
        <a:xfrm>
          <a:off x="840378" y="808393"/>
          <a:ext cx="162655" cy="361237"/>
        </a:xfrm>
        <a:custGeom>
          <a:avLst/>
          <a:gdLst/>
          <a:ahLst/>
          <a:cxnLst/>
          <a:rect l="0" t="0" r="0" b="0"/>
          <a:pathLst>
            <a:path>
              <a:moveTo>
                <a:pt x="0" y="361237"/>
              </a:moveTo>
              <a:lnTo>
                <a:pt x="81327" y="361237"/>
              </a:lnTo>
              <a:lnTo>
                <a:pt x="81327" y="0"/>
              </a:lnTo>
              <a:lnTo>
                <a:pt x="162655" y="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911802" y="979107"/>
        <a:ext cx="19808" cy="19808"/>
      </dsp:txXfrm>
    </dsp:sp>
    <dsp:sp modelId="{E2836DD0-13B2-410E-854D-B1D17EC33D8A}">
      <dsp:nvSpPr>
        <dsp:cNvPr id="0" name=""/>
        <dsp:cNvSpPr/>
      </dsp:nvSpPr>
      <dsp:spPr>
        <a:xfrm>
          <a:off x="-94535" y="749717"/>
          <a:ext cx="1029999" cy="839828"/>
        </a:xfrm>
        <a:prstGeom prst="rect">
          <a:avLst/>
        </a:prstGeom>
        <a:no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endParaRPr lang="pt-BR" sz="3000" kern="1200" dirty="0"/>
        </a:p>
      </dsp:txBody>
      <dsp:txXfrm>
        <a:off x="-94535" y="749717"/>
        <a:ext cx="1029999" cy="839828"/>
      </dsp:txXfrm>
    </dsp:sp>
    <dsp:sp modelId="{859C1111-5A14-4FCB-B539-38FCE6E705A9}">
      <dsp:nvSpPr>
        <dsp:cNvPr id="0" name=""/>
        <dsp:cNvSpPr/>
      </dsp:nvSpPr>
      <dsp:spPr>
        <a:xfrm>
          <a:off x="1003034" y="684837"/>
          <a:ext cx="810525" cy="247111"/>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pt-BR" sz="800" kern="1200" dirty="0"/>
            <a:t>Coordenador</a:t>
          </a:r>
        </a:p>
      </dsp:txBody>
      <dsp:txXfrm>
        <a:off x="1003034" y="684837"/>
        <a:ext cx="810525" cy="247111"/>
      </dsp:txXfrm>
    </dsp:sp>
    <dsp:sp modelId="{A9760F1B-AF9B-44AF-A92D-E6EB1B213D0E}">
      <dsp:nvSpPr>
        <dsp:cNvPr id="0" name=""/>
        <dsp:cNvSpPr/>
      </dsp:nvSpPr>
      <dsp:spPr>
        <a:xfrm>
          <a:off x="1002483" y="993726"/>
          <a:ext cx="810525" cy="247111"/>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pt-BR" sz="800" kern="1200" dirty="0"/>
            <a:t>Assistente Administrativo</a:t>
          </a:r>
        </a:p>
      </dsp:txBody>
      <dsp:txXfrm>
        <a:off x="1002483" y="993726"/>
        <a:ext cx="810525" cy="247111"/>
      </dsp:txXfrm>
    </dsp:sp>
    <dsp:sp modelId="{C2BCC6D8-0EF4-4C52-8E49-7495E77B6B87}">
      <dsp:nvSpPr>
        <dsp:cNvPr id="0" name=""/>
        <dsp:cNvSpPr/>
      </dsp:nvSpPr>
      <dsp:spPr>
        <a:xfrm>
          <a:off x="1002483" y="1302616"/>
          <a:ext cx="810525" cy="247111"/>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pt-BR" sz="800" kern="1200" dirty="0" smtClean="0"/>
            <a:t>Técnico de Laboratório</a:t>
          </a:r>
          <a:endParaRPr lang="pt-BR" sz="800" kern="1200" dirty="0"/>
        </a:p>
      </dsp:txBody>
      <dsp:txXfrm>
        <a:off x="1002483" y="1302616"/>
        <a:ext cx="810525" cy="247111"/>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EB0BA2-0ED3-48C8-8EE8-55A77601B428}">
      <dsp:nvSpPr>
        <dsp:cNvPr id="0" name=""/>
        <dsp:cNvSpPr/>
      </dsp:nvSpPr>
      <dsp:spPr>
        <a:xfrm>
          <a:off x="2064424" y="1145030"/>
          <a:ext cx="266194" cy="903066"/>
        </a:xfrm>
        <a:custGeom>
          <a:avLst/>
          <a:gdLst/>
          <a:ahLst/>
          <a:cxnLst/>
          <a:rect l="0" t="0" r="0" b="0"/>
          <a:pathLst>
            <a:path>
              <a:moveTo>
                <a:pt x="0" y="0"/>
              </a:moveTo>
              <a:lnTo>
                <a:pt x="133097" y="0"/>
              </a:lnTo>
              <a:lnTo>
                <a:pt x="133097" y="903066"/>
              </a:lnTo>
              <a:lnTo>
                <a:pt x="266194" y="90306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2173984" y="1573026"/>
        <a:ext cx="47074" cy="47074"/>
      </dsp:txXfrm>
    </dsp:sp>
    <dsp:sp modelId="{6D76731C-9812-4092-94E6-B1AFA9402E97}">
      <dsp:nvSpPr>
        <dsp:cNvPr id="0" name=""/>
        <dsp:cNvSpPr/>
      </dsp:nvSpPr>
      <dsp:spPr>
        <a:xfrm>
          <a:off x="2064424" y="1145030"/>
          <a:ext cx="266194" cy="437659"/>
        </a:xfrm>
        <a:custGeom>
          <a:avLst/>
          <a:gdLst/>
          <a:ahLst/>
          <a:cxnLst/>
          <a:rect l="0" t="0" r="0" b="0"/>
          <a:pathLst>
            <a:path>
              <a:moveTo>
                <a:pt x="0" y="0"/>
              </a:moveTo>
              <a:lnTo>
                <a:pt x="133097" y="0"/>
              </a:lnTo>
              <a:lnTo>
                <a:pt x="133097" y="437659"/>
              </a:lnTo>
              <a:lnTo>
                <a:pt x="266194" y="437659"/>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2184715" y="1351053"/>
        <a:ext cx="25612" cy="25612"/>
      </dsp:txXfrm>
    </dsp:sp>
    <dsp:sp modelId="{5EBE956A-69C9-43C3-A161-CFFE8F9CB431}">
      <dsp:nvSpPr>
        <dsp:cNvPr id="0" name=""/>
        <dsp:cNvSpPr/>
      </dsp:nvSpPr>
      <dsp:spPr>
        <a:xfrm>
          <a:off x="2064424" y="1071562"/>
          <a:ext cx="266194" cy="91440"/>
        </a:xfrm>
        <a:custGeom>
          <a:avLst/>
          <a:gdLst/>
          <a:ahLst/>
          <a:cxnLst/>
          <a:rect l="0" t="0" r="0" b="0"/>
          <a:pathLst>
            <a:path>
              <a:moveTo>
                <a:pt x="0" y="73468"/>
              </a:moveTo>
              <a:lnTo>
                <a:pt x="133097" y="73468"/>
              </a:lnTo>
              <a:lnTo>
                <a:pt x="133097" y="45720"/>
              </a:lnTo>
              <a:lnTo>
                <a:pt x="266194" y="4572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2190830" y="1110591"/>
        <a:ext cx="13381" cy="13381"/>
      </dsp:txXfrm>
    </dsp:sp>
    <dsp:sp modelId="{B1B0A1F8-C301-490C-AEFB-C1F643F26380}">
      <dsp:nvSpPr>
        <dsp:cNvPr id="0" name=""/>
        <dsp:cNvSpPr/>
      </dsp:nvSpPr>
      <dsp:spPr>
        <a:xfrm>
          <a:off x="2064424" y="651875"/>
          <a:ext cx="266194" cy="493155"/>
        </a:xfrm>
        <a:custGeom>
          <a:avLst/>
          <a:gdLst/>
          <a:ahLst/>
          <a:cxnLst/>
          <a:rect l="0" t="0" r="0" b="0"/>
          <a:pathLst>
            <a:path>
              <a:moveTo>
                <a:pt x="0" y="493155"/>
              </a:moveTo>
              <a:lnTo>
                <a:pt x="133097" y="493155"/>
              </a:lnTo>
              <a:lnTo>
                <a:pt x="133097" y="0"/>
              </a:lnTo>
              <a:lnTo>
                <a:pt x="266194" y="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2183511" y="884442"/>
        <a:ext cx="28020" cy="28020"/>
      </dsp:txXfrm>
    </dsp:sp>
    <dsp:sp modelId="{E3A88CDD-8D80-473E-86B2-66ED89ABA25B}">
      <dsp:nvSpPr>
        <dsp:cNvPr id="0" name=""/>
        <dsp:cNvSpPr/>
      </dsp:nvSpPr>
      <dsp:spPr>
        <a:xfrm>
          <a:off x="2064424" y="186468"/>
          <a:ext cx="266194" cy="958562"/>
        </a:xfrm>
        <a:custGeom>
          <a:avLst/>
          <a:gdLst/>
          <a:ahLst/>
          <a:cxnLst/>
          <a:rect l="0" t="0" r="0" b="0"/>
          <a:pathLst>
            <a:path>
              <a:moveTo>
                <a:pt x="0" y="958562"/>
              </a:moveTo>
              <a:lnTo>
                <a:pt x="133097" y="958562"/>
              </a:lnTo>
              <a:lnTo>
                <a:pt x="133097" y="0"/>
              </a:lnTo>
              <a:lnTo>
                <a:pt x="266194" y="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2172650" y="640878"/>
        <a:ext cx="49741" cy="49741"/>
      </dsp:txXfrm>
    </dsp:sp>
    <dsp:sp modelId="{E2836DD0-13B2-410E-854D-B1D17EC33D8A}">
      <dsp:nvSpPr>
        <dsp:cNvPr id="0" name=""/>
        <dsp:cNvSpPr/>
      </dsp:nvSpPr>
      <dsp:spPr>
        <a:xfrm>
          <a:off x="1371763" y="856077"/>
          <a:ext cx="807417" cy="577905"/>
        </a:xfrm>
        <a:prstGeom prst="rect">
          <a:avLst/>
        </a:prstGeom>
        <a:solidFill>
          <a:schemeClr val="accent2">
            <a:lumMod val="40000"/>
            <a:lumOff val="6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pt-BR" sz="1800" kern="1200" dirty="0" smtClean="0"/>
            <a:t>Direção</a:t>
          </a:r>
          <a:endParaRPr lang="pt-BR" sz="1800" kern="1200" dirty="0"/>
        </a:p>
      </dsp:txBody>
      <dsp:txXfrm>
        <a:off x="1371763" y="856077"/>
        <a:ext cx="807417" cy="577905"/>
      </dsp:txXfrm>
    </dsp:sp>
    <dsp:sp modelId="{859C1111-5A14-4FCB-B539-38FCE6E705A9}">
      <dsp:nvSpPr>
        <dsp:cNvPr id="0" name=""/>
        <dsp:cNvSpPr/>
      </dsp:nvSpPr>
      <dsp:spPr>
        <a:xfrm>
          <a:off x="2330618" y="305"/>
          <a:ext cx="1221228" cy="372325"/>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pt-BR" sz="1100" kern="1200" dirty="0" smtClean="0"/>
            <a:t>Diretor</a:t>
          </a:r>
          <a:endParaRPr lang="pt-BR" sz="1100" kern="1200" dirty="0"/>
        </a:p>
      </dsp:txBody>
      <dsp:txXfrm>
        <a:off x="2330618" y="305"/>
        <a:ext cx="1221228" cy="372325"/>
      </dsp:txXfrm>
    </dsp:sp>
    <dsp:sp modelId="{A9760F1B-AF9B-44AF-A92D-E6EB1B213D0E}">
      <dsp:nvSpPr>
        <dsp:cNvPr id="0" name=""/>
        <dsp:cNvSpPr/>
      </dsp:nvSpPr>
      <dsp:spPr>
        <a:xfrm>
          <a:off x="2330618" y="465712"/>
          <a:ext cx="1221228" cy="372325"/>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pt-BR" sz="1100" kern="1200" dirty="0" smtClean="0"/>
            <a:t>Vice-diretor</a:t>
          </a:r>
          <a:endParaRPr lang="pt-BR" sz="1100" kern="1200" dirty="0"/>
        </a:p>
      </dsp:txBody>
      <dsp:txXfrm>
        <a:off x="2330618" y="465712"/>
        <a:ext cx="1221228" cy="372325"/>
      </dsp:txXfrm>
    </dsp:sp>
    <dsp:sp modelId="{C2BCC6D8-0EF4-4C52-8E49-7495E77B6B87}">
      <dsp:nvSpPr>
        <dsp:cNvPr id="0" name=""/>
        <dsp:cNvSpPr/>
      </dsp:nvSpPr>
      <dsp:spPr>
        <a:xfrm>
          <a:off x="2330618" y="931119"/>
          <a:ext cx="1221228" cy="372325"/>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pt-BR" sz="1100" kern="1200" dirty="0" smtClean="0"/>
            <a:t>Secretária Executiva</a:t>
          </a:r>
          <a:endParaRPr lang="pt-BR" sz="1100" kern="1200" dirty="0"/>
        </a:p>
      </dsp:txBody>
      <dsp:txXfrm>
        <a:off x="2330618" y="931119"/>
        <a:ext cx="1221228" cy="372325"/>
      </dsp:txXfrm>
    </dsp:sp>
    <dsp:sp modelId="{F9EE0506-5EC2-4119-BCE3-88A09885C863}">
      <dsp:nvSpPr>
        <dsp:cNvPr id="0" name=""/>
        <dsp:cNvSpPr/>
      </dsp:nvSpPr>
      <dsp:spPr>
        <a:xfrm>
          <a:off x="2330618" y="1396526"/>
          <a:ext cx="1221228" cy="372325"/>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pt-BR" sz="1100" kern="1200" dirty="0" smtClean="0"/>
            <a:t>Administrador</a:t>
          </a:r>
          <a:endParaRPr lang="pt-BR" sz="1100" kern="1200" dirty="0"/>
        </a:p>
      </dsp:txBody>
      <dsp:txXfrm>
        <a:off x="2330618" y="1396526"/>
        <a:ext cx="1221228" cy="372325"/>
      </dsp:txXfrm>
    </dsp:sp>
    <dsp:sp modelId="{94F93FB0-B794-4FD1-8E8E-00295A16B67A}">
      <dsp:nvSpPr>
        <dsp:cNvPr id="0" name=""/>
        <dsp:cNvSpPr/>
      </dsp:nvSpPr>
      <dsp:spPr>
        <a:xfrm>
          <a:off x="2330618" y="1861933"/>
          <a:ext cx="1221228" cy="372325"/>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pt-BR" sz="1100" kern="1200" dirty="0" smtClean="0"/>
            <a:t>Técnico em Assuntos Educacionais</a:t>
          </a:r>
          <a:endParaRPr lang="pt-BR" sz="1100" kern="1200" dirty="0"/>
        </a:p>
      </dsp:txBody>
      <dsp:txXfrm>
        <a:off x="2330618" y="1861933"/>
        <a:ext cx="1221228" cy="372325"/>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FAEA27-99AA-4294-A943-376C79C87BE8}">
      <dsp:nvSpPr>
        <dsp:cNvPr id="0" name=""/>
        <dsp:cNvSpPr/>
      </dsp:nvSpPr>
      <dsp:spPr>
        <a:xfrm>
          <a:off x="2700019" y="994946"/>
          <a:ext cx="2114672" cy="244672"/>
        </a:xfrm>
        <a:custGeom>
          <a:avLst/>
          <a:gdLst/>
          <a:ahLst/>
          <a:cxnLst/>
          <a:rect l="0" t="0" r="0" b="0"/>
          <a:pathLst>
            <a:path>
              <a:moveTo>
                <a:pt x="0" y="0"/>
              </a:moveTo>
              <a:lnTo>
                <a:pt x="0" y="122336"/>
              </a:lnTo>
              <a:lnTo>
                <a:pt x="2114672" y="122336"/>
              </a:lnTo>
              <a:lnTo>
                <a:pt x="2114672" y="24467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5F5FF9-A92B-4ACF-AB4E-AE2A4D78FDD9}">
      <dsp:nvSpPr>
        <dsp:cNvPr id="0" name=""/>
        <dsp:cNvSpPr/>
      </dsp:nvSpPr>
      <dsp:spPr>
        <a:xfrm>
          <a:off x="2700019" y="994946"/>
          <a:ext cx="704890" cy="244672"/>
        </a:xfrm>
        <a:custGeom>
          <a:avLst/>
          <a:gdLst/>
          <a:ahLst/>
          <a:cxnLst/>
          <a:rect l="0" t="0" r="0" b="0"/>
          <a:pathLst>
            <a:path>
              <a:moveTo>
                <a:pt x="0" y="0"/>
              </a:moveTo>
              <a:lnTo>
                <a:pt x="0" y="122336"/>
              </a:lnTo>
              <a:lnTo>
                <a:pt x="704890" y="122336"/>
              </a:lnTo>
              <a:lnTo>
                <a:pt x="704890" y="24467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5D18C2-C160-4481-93A6-4FFDD69A4ECD}">
      <dsp:nvSpPr>
        <dsp:cNvPr id="0" name=""/>
        <dsp:cNvSpPr/>
      </dsp:nvSpPr>
      <dsp:spPr>
        <a:xfrm>
          <a:off x="1995129" y="994946"/>
          <a:ext cx="704890" cy="244672"/>
        </a:xfrm>
        <a:custGeom>
          <a:avLst/>
          <a:gdLst/>
          <a:ahLst/>
          <a:cxnLst/>
          <a:rect l="0" t="0" r="0" b="0"/>
          <a:pathLst>
            <a:path>
              <a:moveTo>
                <a:pt x="704890" y="0"/>
              </a:moveTo>
              <a:lnTo>
                <a:pt x="704890" y="122336"/>
              </a:lnTo>
              <a:lnTo>
                <a:pt x="0" y="122336"/>
              </a:lnTo>
              <a:lnTo>
                <a:pt x="0" y="24467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E453518-741D-4DEF-80D2-8D3B239AF68E}">
      <dsp:nvSpPr>
        <dsp:cNvPr id="0" name=""/>
        <dsp:cNvSpPr/>
      </dsp:nvSpPr>
      <dsp:spPr>
        <a:xfrm>
          <a:off x="585347" y="994946"/>
          <a:ext cx="2114672" cy="244672"/>
        </a:xfrm>
        <a:custGeom>
          <a:avLst/>
          <a:gdLst/>
          <a:ahLst/>
          <a:cxnLst/>
          <a:rect l="0" t="0" r="0" b="0"/>
          <a:pathLst>
            <a:path>
              <a:moveTo>
                <a:pt x="2114672" y="0"/>
              </a:moveTo>
              <a:lnTo>
                <a:pt x="2114672" y="122336"/>
              </a:lnTo>
              <a:lnTo>
                <a:pt x="0" y="122336"/>
              </a:lnTo>
              <a:lnTo>
                <a:pt x="0" y="24467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69E63C-225F-45A0-87BA-545E3D6540AC}">
      <dsp:nvSpPr>
        <dsp:cNvPr id="0" name=""/>
        <dsp:cNvSpPr/>
      </dsp:nvSpPr>
      <dsp:spPr>
        <a:xfrm>
          <a:off x="2117465" y="412391"/>
          <a:ext cx="1165108" cy="582554"/>
        </a:xfrm>
        <a:prstGeom prst="rect">
          <a:avLst/>
        </a:prstGeom>
        <a:no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pt-BR" sz="1500" kern="1200" dirty="0"/>
        </a:p>
      </dsp:txBody>
      <dsp:txXfrm>
        <a:off x="2117465" y="412391"/>
        <a:ext cx="1165108" cy="582554"/>
      </dsp:txXfrm>
    </dsp:sp>
    <dsp:sp modelId="{C2E96F45-6FD1-48EE-B398-43E49CA7D79A}">
      <dsp:nvSpPr>
        <dsp:cNvPr id="0" name=""/>
        <dsp:cNvSpPr/>
      </dsp:nvSpPr>
      <dsp:spPr>
        <a:xfrm>
          <a:off x="2793" y="1239618"/>
          <a:ext cx="1165108" cy="582554"/>
        </a:xfrm>
        <a:prstGeom prst="rect">
          <a:avLst/>
        </a:prstGeom>
        <a:gradFill rotWithShape="0">
          <a:gsLst>
            <a:gs pos="0">
              <a:schemeClr val="accent1">
                <a:hueOff val="0"/>
                <a:satOff val="0"/>
                <a:lumOff val="0"/>
                <a:alphaOff val="0"/>
                <a:tint val="67000"/>
                <a:satMod val="105000"/>
                <a:lumMod val="110000"/>
              </a:schemeClr>
            </a:gs>
            <a:gs pos="50000">
              <a:schemeClr val="accent1">
                <a:hueOff val="0"/>
                <a:satOff val="0"/>
                <a:lumOff val="0"/>
                <a:alphaOff val="0"/>
                <a:tint val="73000"/>
                <a:satMod val="103000"/>
                <a:lumMod val="105000"/>
              </a:schemeClr>
            </a:gs>
            <a:gs pos="100000">
              <a:schemeClr val="accent1">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pt-BR" sz="1500" kern="1200" dirty="0" smtClean="0"/>
            <a:t>Geologia</a:t>
          </a:r>
          <a:endParaRPr lang="pt-BR" sz="1500" kern="1200" dirty="0"/>
        </a:p>
      </dsp:txBody>
      <dsp:txXfrm>
        <a:off x="2793" y="1239618"/>
        <a:ext cx="1165108" cy="582554"/>
      </dsp:txXfrm>
    </dsp:sp>
    <dsp:sp modelId="{C5B6CBD3-A286-43DC-9CA0-D5A2B7DA912D}">
      <dsp:nvSpPr>
        <dsp:cNvPr id="0" name=""/>
        <dsp:cNvSpPr/>
      </dsp:nvSpPr>
      <dsp:spPr>
        <a:xfrm>
          <a:off x="1412574" y="1239618"/>
          <a:ext cx="1165108" cy="582554"/>
        </a:xfrm>
        <a:prstGeom prst="rect">
          <a:avLst/>
        </a:prstGeom>
        <a:gradFill rotWithShape="0">
          <a:gsLst>
            <a:gs pos="0">
              <a:schemeClr val="accent1">
                <a:hueOff val="0"/>
                <a:satOff val="0"/>
                <a:lumOff val="0"/>
                <a:alphaOff val="0"/>
                <a:tint val="67000"/>
                <a:satMod val="105000"/>
                <a:lumMod val="110000"/>
              </a:schemeClr>
            </a:gs>
            <a:gs pos="50000">
              <a:schemeClr val="accent1">
                <a:hueOff val="0"/>
                <a:satOff val="0"/>
                <a:lumOff val="0"/>
                <a:alphaOff val="0"/>
                <a:tint val="73000"/>
                <a:satMod val="103000"/>
                <a:lumMod val="105000"/>
              </a:schemeClr>
            </a:gs>
            <a:gs pos="100000">
              <a:schemeClr val="accent1">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pt-BR" sz="1500" kern="1200" dirty="0" smtClean="0"/>
            <a:t>Geofísica</a:t>
          </a:r>
          <a:endParaRPr lang="pt-BR" sz="1500" kern="1200" dirty="0"/>
        </a:p>
      </dsp:txBody>
      <dsp:txXfrm>
        <a:off x="1412574" y="1239618"/>
        <a:ext cx="1165108" cy="582554"/>
      </dsp:txXfrm>
    </dsp:sp>
    <dsp:sp modelId="{2EAAB9F1-607A-42E5-A9AC-F222E713DFA0}">
      <dsp:nvSpPr>
        <dsp:cNvPr id="0" name=""/>
        <dsp:cNvSpPr/>
      </dsp:nvSpPr>
      <dsp:spPr>
        <a:xfrm>
          <a:off x="2822356" y="1239618"/>
          <a:ext cx="1165108" cy="582554"/>
        </a:xfrm>
        <a:prstGeom prst="rect">
          <a:avLst/>
        </a:prstGeom>
        <a:gradFill rotWithShape="0">
          <a:gsLst>
            <a:gs pos="0">
              <a:schemeClr val="accent1">
                <a:hueOff val="0"/>
                <a:satOff val="0"/>
                <a:lumOff val="0"/>
                <a:alphaOff val="0"/>
                <a:tint val="67000"/>
                <a:satMod val="105000"/>
                <a:lumMod val="110000"/>
              </a:schemeClr>
            </a:gs>
            <a:gs pos="50000">
              <a:schemeClr val="accent1">
                <a:hueOff val="0"/>
                <a:satOff val="0"/>
                <a:lumOff val="0"/>
                <a:alphaOff val="0"/>
                <a:tint val="73000"/>
                <a:satMod val="103000"/>
                <a:lumMod val="105000"/>
              </a:schemeClr>
            </a:gs>
            <a:gs pos="100000">
              <a:schemeClr val="accent1">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pt-BR" sz="1500" kern="1200" dirty="0" smtClean="0"/>
            <a:t>Ciências Atmosférica</a:t>
          </a:r>
          <a:endParaRPr lang="pt-BR" sz="1500" kern="1200" dirty="0"/>
        </a:p>
      </dsp:txBody>
      <dsp:txXfrm>
        <a:off x="2822356" y="1239618"/>
        <a:ext cx="1165108" cy="582554"/>
      </dsp:txXfrm>
    </dsp:sp>
    <dsp:sp modelId="{5B006885-CFDF-49D2-92DC-31A4F05D5786}">
      <dsp:nvSpPr>
        <dsp:cNvPr id="0" name=""/>
        <dsp:cNvSpPr/>
      </dsp:nvSpPr>
      <dsp:spPr>
        <a:xfrm>
          <a:off x="4232137" y="1239618"/>
          <a:ext cx="1165108" cy="582554"/>
        </a:xfrm>
        <a:prstGeom prst="rect">
          <a:avLst/>
        </a:prstGeom>
        <a:gradFill rotWithShape="0">
          <a:gsLst>
            <a:gs pos="0">
              <a:schemeClr val="accent1">
                <a:hueOff val="0"/>
                <a:satOff val="0"/>
                <a:lumOff val="0"/>
                <a:alphaOff val="0"/>
                <a:tint val="67000"/>
                <a:satMod val="105000"/>
                <a:lumMod val="110000"/>
              </a:schemeClr>
            </a:gs>
            <a:gs pos="50000">
              <a:schemeClr val="accent1">
                <a:hueOff val="0"/>
                <a:satOff val="0"/>
                <a:lumOff val="0"/>
                <a:alphaOff val="0"/>
                <a:tint val="73000"/>
                <a:satMod val="103000"/>
                <a:lumMod val="105000"/>
              </a:schemeClr>
            </a:gs>
            <a:gs pos="100000">
              <a:schemeClr val="accent1">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pt-BR" sz="1500" kern="1200" dirty="0" smtClean="0"/>
            <a:t>BI em Ciências da Terra</a:t>
          </a:r>
          <a:endParaRPr lang="pt-BR" sz="1500" kern="1200" dirty="0"/>
        </a:p>
      </dsp:txBody>
      <dsp:txXfrm>
        <a:off x="4232137" y="1239618"/>
        <a:ext cx="1165108" cy="582554"/>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E1080C-B7FE-4521-B56D-2216628D91FE}">
      <dsp:nvSpPr>
        <dsp:cNvPr id="0" name=""/>
        <dsp:cNvSpPr/>
      </dsp:nvSpPr>
      <dsp:spPr>
        <a:xfrm>
          <a:off x="264370" y="641"/>
          <a:ext cx="1197596" cy="598798"/>
        </a:xfrm>
        <a:prstGeom prst="rect">
          <a:avLst/>
        </a:prstGeom>
        <a:solidFill>
          <a:schemeClr val="accent2">
            <a:lumMod val="60000"/>
            <a:lumOff val="4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pt-BR" sz="2400" kern="1200" dirty="0" smtClean="0"/>
            <a:t>Conselho</a:t>
          </a:r>
          <a:endParaRPr lang="pt-BR" sz="2400" kern="1200" dirty="0"/>
        </a:p>
      </dsp:txBody>
      <dsp:txXfrm>
        <a:off x="264370" y="641"/>
        <a:ext cx="1197596" cy="5987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D851F6-4112-40BD-AF03-4590B97B63CA}">
      <dsp:nvSpPr>
        <dsp:cNvPr id="0" name=""/>
        <dsp:cNvSpPr/>
      </dsp:nvSpPr>
      <dsp:spPr>
        <a:xfrm>
          <a:off x="4296" y="3651"/>
          <a:ext cx="10507007" cy="899477"/>
        </a:xfrm>
        <a:prstGeom prst="roundRect">
          <a:avLst>
            <a:gd name="adj" fmla="val 10000"/>
          </a:avLst>
        </a:prstGeom>
        <a:solidFill>
          <a:schemeClr val="accent4">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pt-BR" sz="3600" kern="1200" dirty="0" smtClean="0"/>
            <a:t>IEG</a:t>
          </a:r>
          <a:endParaRPr lang="pt-BR" sz="3600" kern="1200" dirty="0"/>
        </a:p>
      </dsp:txBody>
      <dsp:txXfrm>
        <a:off x="30641" y="29996"/>
        <a:ext cx="10454317" cy="846787"/>
      </dsp:txXfrm>
    </dsp:sp>
    <dsp:sp modelId="{31EED898-B0B0-400F-A24E-7656AC11DCAD}">
      <dsp:nvSpPr>
        <dsp:cNvPr id="0" name=""/>
        <dsp:cNvSpPr/>
      </dsp:nvSpPr>
      <dsp:spPr>
        <a:xfrm>
          <a:off x="4296" y="1129995"/>
          <a:ext cx="2560910" cy="2283923"/>
        </a:xfrm>
        <a:prstGeom prst="roundRect">
          <a:avLst>
            <a:gd name="adj" fmla="val 10000"/>
          </a:avLst>
        </a:prstGeom>
        <a:solidFill>
          <a:schemeClr val="accent1"/>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t-BR" sz="1400" kern="1200" dirty="0" smtClean="0">
              <a:solidFill>
                <a:schemeClr val="tx1"/>
              </a:solidFill>
            </a:rPr>
            <a:t>Programa de Ciência e Tecnologia</a:t>
          </a:r>
        </a:p>
        <a:p>
          <a:pPr lvl="0" algn="ctr" defTabSz="622300">
            <a:lnSpc>
              <a:spcPct val="90000"/>
            </a:lnSpc>
            <a:spcBef>
              <a:spcPct val="0"/>
            </a:spcBef>
            <a:spcAft>
              <a:spcPct val="35000"/>
            </a:spcAft>
          </a:pPr>
          <a:r>
            <a:rPr lang="pt-BR" sz="1400" kern="1200" dirty="0" smtClean="0">
              <a:solidFill>
                <a:schemeClr val="tx1"/>
              </a:solidFill>
            </a:rPr>
            <a:t>18 docentes</a:t>
          </a:r>
        </a:p>
      </dsp:txBody>
      <dsp:txXfrm>
        <a:off x="71190" y="1196889"/>
        <a:ext cx="2427122" cy="2150135"/>
      </dsp:txXfrm>
    </dsp:sp>
    <dsp:sp modelId="{5BA28EA9-A1B4-4C87-8FBA-277928C18C82}">
      <dsp:nvSpPr>
        <dsp:cNvPr id="0" name=""/>
        <dsp:cNvSpPr/>
      </dsp:nvSpPr>
      <dsp:spPr>
        <a:xfrm>
          <a:off x="4296" y="3640784"/>
          <a:ext cx="1254118" cy="2283923"/>
        </a:xfrm>
        <a:prstGeom prst="roundRect">
          <a:avLst>
            <a:gd name="adj" fmla="val 10000"/>
          </a:avLst>
        </a:prstGeom>
        <a:solidFill>
          <a:schemeClr val="accent1">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t-BR" sz="1600" kern="1200" dirty="0" smtClean="0">
              <a:solidFill>
                <a:schemeClr val="tx1"/>
              </a:solidFill>
            </a:rPr>
            <a:t>BI em Ciência e Tecnologia</a:t>
          </a:r>
          <a:endParaRPr lang="pt-BR" sz="1600" kern="1200" dirty="0">
            <a:solidFill>
              <a:schemeClr val="tx1"/>
            </a:solidFill>
          </a:endParaRPr>
        </a:p>
      </dsp:txBody>
      <dsp:txXfrm>
        <a:off x="41028" y="3677516"/>
        <a:ext cx="1180654" cy="2210459"/>
      </dsp:txXfrm>
    </dsp:sp>
    <dsp:sp modelId="{EBD6CE3B-CDFB-4393-ACB9-46764E2DD086}">
      <dsp:nvSpPr>
        <dsp:cNvPr id="0" name=""/>
        <dsp:cNvSpPr/>
      </dsp:nvSpPr>
      <dsp:spPr>
        <a:xfrm>
          <a:off x="1324870" y="3641949"/>
          <a:ext cx="1254118" cy="2283923"/>
        </a:xfrm>
        <a:prstGeom prst="roundRect">
          <a:avLst>
            <a:gd name="adj" fmla="val 10000"/>
          </a:avLst>
        </a:prstGeom>
        <a:solidFill>
          <a:schemeClr val="accent1">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t-BR" sz="1600" b="0" kern="1200" dirty="0" smtClean="0">
              <a:solidFill>
                <a:schemeClr val="tx1"/>
              </a:solidFill>
            </a:rPr>
            <a:t>Engenharia Física</a:t>
          </a:r>
          <a:endParaRPr lang="pt-BR" sz="1600" b="0" kern="1200" dirty="0">
            <a:solidFill>
              <a:schemeClr val="tx1"/>
            </a:solidFill>
          </a:endParaRPr>
        </a:p>
      </dsp:txBody>
      <dsp:txXfrm>
        <a:off x="1361602" y="3678681"/>
        <a:ext cx="1180654" cy="2210459"/>
      </dsp:txXfrm>
    </dsp:sp>
    <dsp:sp modelId="{02DCB9E8-72CC-443E-8C82-F1D1322BFF65}">
      <dsp:nvSpPr>
        <dsp:cNvPr id="0" name=""/>
        <dsp:cNvSpPr/>
      </dsp:nvSpPr>
      <dsp:spPr>
        <a:xfrm>
          <a:off x="2670552" y="1129995"/>
          <a:ext cx="2560910" cy="2283923"/>
        </a:xfrm>
        <a:prstGeom prst="roundRect">
          <a:avLst>
            <a:gd name="adj" fmla="val 10000"/>
          </a:avLst>
        </a:prstGeom>
        <a:solidFill>
          <a:schemeClr val="accent1"/>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t-BR" sz="1400" kern="1200" dirty="0" smtClean="0">
              <a:solidFill>
                <a:schemeClr val="tx1"/>
              </a:solidFill>
            </a:rPr>
            <a:t>Programa de Computação</a:t>
          </a:r>
        </a:p>
        <a:p>
          <a:pPr lvl="0" algn="ctr" defTabSz="622300">
            <a:lnSpc>
              <a:spcPct val="90000"/>
            </a:lnSpc>
            <a:spcBef>
              <a:spcPct val="0"/>
            </a:spcBef>
            <a:spcAft>
              <a:spcPct val="35000"/>
            </a:spcAft>
          </a:pPr>
          <a:r>
            <a:rPr lang="pt-BR" sz="1400" kern="1200" dirty="0" smtClean="0">
              <a:solidFill>
                <a:schemeClr val="tx1"/>
              </a:solidFill>
            </a:rPr>
            <a:t>18 docentes</a:t>
          </a:r>
        </a:p>
      </dsp:txBody>
      <dsp:txXfrm>
        <a:off x="2737446" y="1196889"/>
        <a:ext cx="2427122" cy="2150135"/>
      </dsp:txXfrm>
    </dsp:sp>
    <dsp:sp modelId="{E5A8FC13-58A0-4C7B-B607-C5176CF1F7F6}">
      <dsp:nvSpPr>
        <dsp:cNvPr id="0" name=""/>
        <dsp:cNvSpPr/>
      </dsp:nvSpPr>
      <dsp:spPr>
        <a:xfrm>
          <a:off x="2670552" y="3640784"/>
          <a:ext cx="1254118" cy="2283923"/>
        </a:xfrm>
        <a:prstGeom prst="roundRect">
          <a:avLst>
            <a:gd name="adj" fmla="val 10000"/>
          </a:avLst>
        </a:prstGeom>
        <a:solidFill>
          <a:schemeClr val="accent1">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t-BR" sz="1600" kern="1200" dirty="0" smtClean="0">
              <a:solidFill>
                <a:schemeClr val="tx1"/>
              </a:solidFill>
            </a:rPr>
            <a:t>Ciência da Computação</a:t>
          </a:r>
          <a:endParaRPr lang="pt-BR" sz="1600" kern="1200" dirty="0">
            <a:solidFill>
              <a:schemeClr val="tx1"/>
            </a:solidFill>
          </a:endParaRPr>
        </a:p>
      </dsp:txBody>
      <dsp:txXfrm>
        <a:off x="2707284" y="3677516"/>
        <a:ext cx="1180654" cy="2210459"/>
      </dsp:txXfrm>
    </dsp:sp>
    <dsp:sp modelId="{8B84527C-602A-421B-9450-B9070C665776}">
      <dsp:nvSpPr>
        <dsp:cNvPr id="0" name=""/>
        <dsp:cNvSpPr/>
      </dsp:nvSpPr>
      <dsp:spPr>
        <a:xfrm>
          <a:off x="3977344" y="3640784"/>
          <a:ext cx="1254118" cy="2283923"/>
        </a:xfrm>
        <a:prstGeom prst="roundRect">
          <a:avLst>
            <a:gd name="adj" fmla="val 10000"/>
          </a:avLst>
        </a:prstGeom>
        <a:solidFill>
          <a:schemeClr val="accent1">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t-BR" sz="1600" kern="1200" dirty="0" smtClean="0">
              <a:solidFill>
                <a:schemeClr val="tx1"/>
              </a:solidFill>
            </a:rPr>
            <a:t>Sistema de Informação</a:t>
          </a:r>
          <a:endParaRPr lang="pt-BR" sz="1600" kern="1200" dirty="0">
            <a:solidFill>
              <a:schemeClr val="tx1"/>
            </a:solidFill>
          </a:endParaRPr>
        </a:p>
      </dsp:txBody>
      <dsp:txXfrm>
        <a:off x="4014076" y="3677516"/>
        <a:ext cx="1180654" cy="2210459"/>
      </dsp:txXfrm>
    </dsp:sp>
    <dsp:sp modelId="{0D0573CD-6FEB-46D4-985A-E98BB9BE5081}">
      <dsp:nvSpPr>
        <dsp:cNvPr id="0" name=""/>
        <dsp:cNvSpPr/>
      </dsp:nvSpPr>
      <dsp:spPr>
        <a:xfrm>
          <a:off x="5336809" y="1129995"/>
          <a:ext cx="5174494" cy="2283923"/>
        </a:xfrm>
        <a:prstGeom prst="roundRect">
          <a:avLst>
            <a:gd name="adj" fmla="val 10000"/>
          </a:avLst>
        </a:prstGeom>
        <a:solidFill>
          <a:schemeClr val="accent2"/>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t-BR" sz="1800" kern="1200" dirty="0" smtClean="0">
              <a:solidFill>
                <a:schemeClr val="tx1"/>
              </a:solidFill>
            </a:rPr>
            <a:t>Programa de Ciências da Terra</a:t>
          </a:r>
        </a:p>
        <a:p>
          <a:pPr lvl="0" algn="ctr" defTabSz="800100">
            <a:lnSpc>
              <a:spcPct val="90000"/>
            </a:lnSpc>
            <a:spcBef>
              <a:spcPct val="0"/>
            </a:spcBef>
            <a:spcAft>
              <a:spcPct val="35000"/>
            </a:spcAft>
          </a:pPr>
          <a:r>
            <a:rPr lang="pt-BR" sz="1400" kern="1200" dirty="0" smtClean="0">
              <a:solidFill>
                <a:schemeClr val="tx1"/>
              </a:solidFill>
            </a:rPr>
            <a:t>24 docentes</a:t>
          </a:r>
        </a:p>
      </dsp:txBody>
      <dsp:txXfrm>
        <a:off x="5403703" y="1196889"/>
        <a:ext cx="5040706" cy="2150135"/>
      </dsp:txXfrm>
    </dsp:sp>
    <dsp:sp modelId="{097777CC-36C3-4297-9581-629D0C338B2D}">
      <dsp:nvSpPr>
        <dsp:cNvPr id="0" name=""/>
        <dsp:cNvSpPr/>
      </dsp:nvSpPr>
      <dsp:spPr>
        <a:xfrm>
          <a:off x="5336809" y="3640784"/>
          <a:ext cx="1254118" cy="2283923"/>
        </a:xfrm>
        <a:prstGeom prst="roundRect">
          <a:avLst>
            <a:gd name="adj" fmla="val 10000"/>
          </a:avLst>
        </a:prstGeom>
        <a:solidFill>
          <a:schemeClr val="accent2">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t-BR" sz="1600" kern="1200" dirty="0" smtClean="0">
              <a:solidFill>
                <a:schemeClr val="tx1"/>
              </a:solidFill>
            </a:rPr>
            <a:t>BI em Ciências da Terra</a:t>
          </a:r>
          <a:endParaRPr lang="pt-BR" sz="1600" kern="1200" dirty="0">
            <a:solidFill>
              <a:schemeClr val="tx1"/>
            </a:solidFill>
          </a:endParaRPr>
        </a:p>
      </dsp:txBody>
      <dsp:txXfrm>
        <a:off x="5373541" y="3677516"/>
        <a:ext cx="1180654" cy="2210459"/>
      </dsp:txXfrm>
    </dsp:sp>
    <dsp:sp modelId="{0427B927-33CE-4CE3-A3E3-F397A71CE27E}">
      <dsp:nvSpPr>
        <dsp:cNvPr id="0" name=""/>
        <dsp:cNvSpPr/>
      </dsp:nvSpPr>
      <dsp:spPr>
        <a:xfrm>
          <a:off x="6643601" y="3640784"/>
          <a:ext cx="1254118" cy="2283923"/>
        </a:xfrm>
        <a:prstGeom prst="roundRect">
          <a:avLst>
            <a:gd name="adj" fmla="val 10000"/>
          </a:avLst>
        </a:prstGeom>
        <a:solidFill>
          <a:schemeClr val="accent2">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t-BR" sz="1600" kern="1200" dirty="0" smtClean="0">
              <a:solidFill>
                <a:schemeClr val="tx1">
                  <a:alpha val="99000"/>
                </a:schemeClr>
              </a:solidFill>
            </a:rPr>
            <a:t>Geologia</a:t>
          </a:r>
          <a:endParaRPr lang="pt-BR" sz="1600" kern="1200" dirty="0">
            <a:solidFill>
              <a:schemeClr val="tx1">
                <a:alpha val="99000"/>
              </a:schemeClr>
            </a:solidFill>
          </a:endParaRPr>
        </a:p>
      </dsp:txBody>
      <dsp:txXfrm>
        <a:off x="6680333" y="3677516"/>
        <a:ext cx="1180654" cy="2210459"/>
      </dsp:txXfrm>
    </dsp:sp>
    <dsp:sp modelId="{A80DD11D-1013-4DBC-A619-616CE37A8541}">
      <dsp:nvSpPr>
        <dsp:cNvPr id="0" name=""/>
        <dsp:cNvSpPr/>
      </dsp:nvSpPr>
      <dsp:spPr>
        <a:xfrm>
          <a:off x="7950393" y="3640784"/>
          <a:ext cx="1254118" cy="2283923"/>
        </a:xfrm>
        <a:prstGeom prst="roundRect">
          <a:avLst>
            <a:gd name="adj" fmla="val 10000"/>
          </a:avLst>
        </a:prstGeom>
        <a:solidFill>
          <a:schemeClr val="accent2">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t-BR" sz="1600" kern="1200" dirty="0" smtClean="0">
              <a:solidFill>
                <a:schemeClr val="tx1"/>
              </a:solidFill>
            </a:rPr>
            <a:t>Geofísica</a:t>
          </a:r>
          <a:endParaRPr lang="pt-BR" sz="1600" kern="1200" dirty="0">
            <a:solidFill>
              <a:schemeClr val="tx1"/>
            </a:solidFill>
          </a:endParaRPr>
        </a:p>
      </dsp:txBody>
      <dsp:txXfrm>
        <a:off x="7987125" y="3677516"/>
        <a:ext cx="1180654" cy="2210459"/>
      </dsp:txXfrm>
    </dsp:sp>
    <dsp:sp modelId="{2E44D333-F247-4302-9109-DD242F55F92F}">
      <dsp:nvSpPr>
        <dsp:cNvPr id="0" name=""/>
        <dsp:cNvSpPr/>
      </dsp:nvSpPr>
      <dsp:spPr>
        <a:xfrm>
          <a:off x="9257184" y="3640784"/>
          <a:ext cx="1254118" cy="2283923"/>
        </a:xfrm>
        <a:prstGeom prst="roundRect">
          <a:avLst>
            <a:gd name="adj" fmla="val 10000"/>
          </a:avLst>
        </a:prstGeom>
        <a:solidFill>
          <a:schemeClr val="accent2">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t-BR" sz="1600" kern="1200" dirty="0" smtClean="0">
              <a:solidFill>
                <a:schemeClr val="tx1"/>
              </a:solidFill>
            </a:rPr>
            <a:t>Ciências Atmosférica</a:t>
          </a:r>
          <a:endParaRPr lang="pt-BR" sz="1600" kern="1200" dirty="0">
            <a:solidFill>
              <a:schemeClr val="tx1"/>
            </a:solidFill>
          </a:endParaRPr>
        </a:p>
      </dsp:txBody>
      <dsp:txXfrm>
        <a:off x="9293916" y="3677516"/>
        <a:ext cx="1180654" cy="2210459"/>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BE956A-69C9-43C3-A161-CFFE8F9CB431}">
      <dsp:nvSpPr>
        <dsp:cNvPr id="0" name=""/>
        <dsp:cNvSpPr/>
      </dsp:nvSpPr>
      <dsp:spPr>
        <a:xfrm>
          <a:off x="840378" y="1144243"/>
          <a:ext cx="162105" cy="281928"/>
        </a:xfrm>
        <a:custGeom>
          <a:avLst/>
          <a:gdLst/>
          <a:ahLst/>
          <a:cxnLst/>
          <a:rect l="0" t="0" r="0" b="0"/>
          <a:pathLst>
            <a:path>
              <a:moveTo>
                <a:pt x="0" y="0"/>
              </a:moveTo>
              <a:lnTo>
                <a:pt x="81052" y="0"/>
              </a:lnTo>
              <a:lnTo>
                <a:pt x="81052" y="281928"/>
              </a:lnTo>
              <a:lnTo>
                <a:pt x="162105" y="281928"/>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913300" y="1277077"/>
        <a:ext cx="16260" cy="16260"/>
      </dsp:txXfrm>
    </dsp:sp>
    <dsp:sp modelId="{B1B0A1F8-C301-490C-AEFB-C1F643F26380}">
      <dsp:nvSpPr>
        <dsp:cNvPr id="0" name=""/>
        <dsp:cNvSpPr/>
      </dsp:nvSpPr>
      <dsp:spPr>
        <a:xfrm>
          <a:off x="840378" y="1071562"/>
          <a:ext cx="162105" cy="91440"/>
        </a:xfrm>
        <a:custGeom>
          <a:avLst/>
          <a:gdLst/>
          <a:ahLst/>
          <a:cxnLst/>
          <a:rect l="0" t="0" r="0" b="0"/>
          <a:pathLst>
            <a:path>
              <a:moveTo>
                <a:pt x="0" y="72681"/>
              </a:moveTo>
              <a:lnTo>
                <a:pt x="81052" y="72681"/>
              </a:lnTo>
              <a:lnTo>
                <a:pt x="81052" y="45720"/>
              </a:lnTo>
              <a:lnTo>
                <a:pt x="162105" y="4572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917322" y="1113174"/>
        <a:ext cx="8216" cy="8216"/>
      </dsp:txXfrm>
    </dsp:sp>
    <dsp:sp modelId="{E3A88CDD-8D80-473E-86B2-66ED89ABA25B}">
      <dsp:nvSpPr>
        <dsp:cNvPr id="0" name=""/>
        <dsp:cNvSpPr/>
      </dsp:nvSpPr>
      <dsp:spPr>
        <a:xfrm>
          <a:off x="840378" y="808393"/>
          <a:ext cx="162655" cy="335850"/>
        </a:xfrm>
        <a:custGeom>
          <a:avLst/>
          <a:gdLst/>
          <a:ahLst/>
          <a:cxnLst/>
          <a:rect l="0" t="0" r="0" b="0"/>
          <a:pathLst>
            <a:path>
              <a:moveTo>
                <a:pt x="0" y="335850"/>
              </a:moveTo>
              <a:lnTo>
                <a:pt x="81327" y="335850"/>
              </a:lnTo>
              <a:lnTo>
                <a:pt x="81327" y="0"/>
              </a:lnTo>
              <a:lnTo>
                <a:pt x="162655" y="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912377" y="966989"/>
        <a:ext cx="18658" cy="18658"/>
      </dsp:txXfrm>
    </dsp:sp>
    <dsp:sp modelId="{E2836DD0-13B2-410E-854D-B1D17EC33D8A}">
      <dsp:nvSpPr>
        <dsp:cNvPr id="0" name=""/>
        <dsp:cNvSpPr/>
      </dsp:nvSpPr>
      <dsp:spPr>
        <a:xfrm>
          <a:off x="-94535" y="724329"/>
          <a:ext cx="1029999" cy="839828"/>
        </a:xfrm>
        <a:prstGeom prst="rect">
          <a:avLst/>
        </a:prstGeom>
        <a:no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endParaRPr lang="pt-BR" sz="3000" kern="1200" dirty="0"/>
        </a:p>
      </dsp:txBody>
      <dsp:txXfrm>
        <a:off x="-94535" y="724329"/>
        <a:ext cx="1029999" cy="839828"/>
      </dsp:txXfrm>
    </dsp:sp>
    <dsp:sp modelId="{859C1111-5A14-4FCB-B539-38FCE6E705A9}">
      <dsp:nvSpPr>
        <dsp:cNvPr id="0" name=""/>
        <dsp:cNvSpPr/>
      </dsp:nvSpPr>
      <dsp:spPr>
        <a:xfrm>
          <a:off x="1003034" y="684837"/>
          <a:ext cx="810525" cy="247111"/>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pt-BR" sz="800" kern="1200" dirty="0"/>
            <a:t>Coordenador</a:t>
          </a:r>
        </a:p>
      </dsp:txBody>
      <dsp:txXfrm>
        <a:off x="1003034" y="684837"/>
        <a:ext cx="810525" cy="247111"/>
      </dsp:txXfrm>
    </dsp:sp>
    <dsp:sp modelId="{A9760F1B-AF9B-44AF-A92D-E6EB1B213D0E}">
      <dsp:nvSpPr>
        <dsp:cNvPr id="0" name=""/>
        <dsp:cNvSpPr/>
      </dsp:nvSpPr>
      <dsp:spPr>
        <a:xfrm>
          <a:off x="1002483" y="993726"/>
          <a:ext cx="810525" cy="247111"/>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pt-BR" sz="800" kern="1200" dirty="0"/>
            <a:t>Assistente Administrativo</a:t>
          </a:r>
        </a:p>
      </dsp:txBody>
      <dsp:txXfrm>
        <a:off x="1002483" y="993726"/>
        <a:ext cx="810525" cy="247111"/>
      </dsp:txXfrm>
    </dsp:sp>
    <dsp:sp modelId="{C2BCC6D8-0EF4-4C52-8E49-7495E77B6B87}">
      <dsp:nvSpPr>
        <dsp:cNvPr id="0" name=""/>
        <dsp:cNvSpPr/>
      </dsp:nvSpPr>
      <dsp:spPr>
        <a:xfrm>
          <a:off x="1002483" y="1302616"/>
          <a:ext cx="810525" cy="247111"/>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pt-BR" sz="800" kern="1200" dirty="0" smtClean="0"/>
            <a:t>Técnico de Laboratório</a:t>
          </a:r>
          <a:endParaRPr lang="pt-BR" sz="800" kern="1200" dirty="0"/>
        </a:p>
      </dsp:txBody>
      <dsp:txXfrm>
        <a:off x="1002483" y="1302616"/>
        <a:ext cx="810525" cy="247111"/>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BE956A-69C9-43C3-A161-CFFE8F9CB431}">
      <dsp:nvSpPr>
        <dsp:cNvPr id="0" name=""/>
        <dsp:cNvSpPr/>
      </dsp:nvSpPr>
      <dsp:spPr>
        <a:xfrm>
          <a:off x="840378" y="1169631"/>
          <a:ext cx="162105" cy="256540"/>
        </a:xfrm>
        <a:custGeom>
          <a:avLst/>
          <a:gdLst/>
          <a:ahLst/>
          <a:cxnLst/>
          <a:rect l="0" t="0" r="0" b="0"/>
          <a:pathLst>
            <a:path>
              <a:moveTo>
                <a:pt x="0" y="0"/>
              </a:moveTo>
              <a:lnTo>
                <a:pt x="81052" y="0"/>
              </a:lnTo>
              <a:lnTo>
                <a:pt x="81052" y="256540"/>
              </a:lnTo>
              <a:lnTo>
                <a:pt x="162105" y="25654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913844" y="1290314"/>
        <a:ext cx="15173" cy="15173"/>
      </dsp:txXfrm>
    </dsp:sp>
    <dsp:sp modelId="{B1B0A1F8-C301-490C-AEFB-C1F643F26380}">
      <dsp:nvSpPr>
        <dsp:cNvPr id="0" name=""/>
        <dsp:cNvSpPr/>
      </dsp:nvSpPr>
      <dsp:spPr>
        <a:xfrm>
          <a:off x="840378" y="1071562"/>
          <a:ext cx="162105" cy="91440"/>
        </a:xfrm>
        <a:custGeom>
          <a:avLst/>
          <a:gdLst/>
          <a:ahLst/>
          <a:cxnLst/>
          <a:rect l="0" t="0" r="0" b="0"/>
          <a:pathLst>
            <a:path>
              <a:moveTo>
                <a:pt x="0" y="98068"/>
              </a:moveTo>
              <a:lnTo>
                <a:pt x="81052" y="98068"/>
              </a:lnTo>
              <a:lnTo>
                <a:pt x="81052" y="45720"/>
              </a:lnTo>
              <a:lnTo>
                <a:pt x="162105" y="4572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917172" y="1113023"/>
        <a:ext cx="8517" cy="8517"/>
      </dsp:txXfrm>
    </dsp:sp>
    <dsp:sp modelId="{E3A88CDD-8D80-473E-86B2-66ED89ABA25B}">
      <dsp:nvSpPr>
        <dsp:cNvPr id="0" name=""/>
        <dsp:cNvSpPr/>
      </dsp:nvSpPr>
      <dsp:spPr>
        <a:xfrm>
          <a:off x="840378" y="808393"/>
          <a:ext cx="162655" cy="361237"/>
        </a:xfrm>
        <a:custGeom>
          <a:avLst/>
          <a:gdLst/>
          <a:ahLst/>
          <a:cxnLst/>
          <a:rect l="0" t="0" r="0" b="0"/>
          <a:pathLst>
            <a:path>
              <a:moveTo>
                <a:pt x="0" y="361237"/>
              </a:moveTo>
              <a:lnTo>
                <a:pt x="81327" y="361237"/>
              </a:lnTo>
              <a:lnTo>
                <a:pt x="81327" y="0"/>
              </a:lnTo>
              <a:lnTo>
                <a:pt x="162655" y="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911802" y="979107"/>
        <a:ext cx="19808" cy="19808"/>
      </dsp:txXfrm>
    </dsp:sp>
    <dsp:sp modelId="{E2836DD0-13B2-410E-854D-B1D17EC33D8A}">
      <dsp:nvSpPr>
        <dsp:cNvPr id="0" name=""/>
        <dsp:cNvSpPr/>
      </dsp:nvSpPr>
      <dsp:spPr>
        <a:xfrm>
          <a:off x="-94535" y="749717"/>
          <a:ext cx="1029999" cy="839828"/>
        </a:xfrm>
        <a:prstGeom prst="rect">
          <a:avLst/>
        </a:prstGeom>
        <a:no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endParaRPr lang="pt-BR" sz="3000" kern="1200" dirty="0"/>
        </a:p>
      </dsp:txBody>
      <dsp:txXfrm>
        <a:off x="-94535" y="749717"/>
        <a:ext cx="1029999" cy="839828"/>
      </dsp:txXfrm>
    </dsp:sp>
    <dsp:sp modelId="{859C1111-5A14-4FCB-B539-38FCE6E705A9}">
      <dsp:nvSpPr>
        <dsp:cNvPr id="0" name=""/>
        <dsp:cNvSpPr/>
      </dsp:nvSpPr>
      <dsp:spPr>
        <a:xfrm>
          <a:off x="1003034" y="684837"/>
          <a:ext cx="810525" cy="247111"/>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pt-BR" sz="800" kern="1200" dirty="0"/>
            <a:t>Coordenador</a:t>
          </a:r>
        </a:p>
      </dsp:txBody>
      <dsp:txXfrm>
        <a:off x="1003034" y="684837"/>
        <a:ext cx="810525" cy="247111"/>
      </dsp:txXfrm>
    </dsp:sp>
    <dsp:sp modelId="{A9760F1B-AF9B-44AF-A92D-E6EB1B213D0E}">
      <dsp:nvSpPr>
        <dsp:cNvPr id="0" name=""/>
        <dsp:cNvSpPr/>
      </dsp:nvSpPr>
      <dsp:spPr>
        <a:xfrm>
          <a:off x="1002483" y="993726"/>
          <a:ext cx="810525" cy="247111"/>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pt-BR" sz="800" kern="1200" dirty="0"/>
            <a:t>Assistente Administrativo</a:t>
          </a:r>
        </a:p>
      </dsp:txBody>
      <dsp:txXfrm>
        <a:off x="1002483" y="993726"/>
        <a:ext cx="810525" cy="247111"/>
      </dsp:txXfrm>
    </dsp:sp>
    <dsp:sp modelId="{C2BCC6D8-0EF4-4C52-8E49-7495E77B6B87}">
      <dsp:nvSpPr>
        <dsp:cNvPr id="0" name=""/>
        <dsp:cNvSpPr/>
      </dsp:nvSpPr>
      <dsp:spPr>
        <a:xfrm>
          <a:off x="1002483" y="1302616"/>
          <a:ext cx="810525" cy="247111"/>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pt-BR" sz="800" kern="1200" dirty="0" smtClean="0"/>
            <a:t>Técnico de Laboratório</a:t>
          </a:r>
          <a:endParaRPr lang="pt-BR" sz="800" kern="1200" dirty="0"/>
        </a:p>
      </dsp:txBody>
      <dsp:txXfrm>
        <a:off x="1002483" y="1302616"/>
        <a:ext cx="810525" cy="247111"/>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BE956A-69C9-43C3-A161-CFFE8F9CB431}">
      <dsp:nvSpPr>
        <dsp:cNvPr id="0" name=""/>
        <dsp:cNvSpPr/>
      </dsp:nvSpPr>
      <dsp:spPr>
        <a:xfrm>
          <a:off x="840378" y="1112509"/>
          <a:ext cx="162105" cy="313662"/>
        </a:xfrm>
        <a:custGeom>
          <a:avLst/>
          <a:gdLst/>
          <a:ahLst/>
          <a:cxnLst/>
          <a:rect l="0" t="0" r="0" b="0"/>
          <a:pathLst>
            <a:path>
              <a:moveTo>
                <a:pt x="0" y="0"/>
              </a:moveTo>
              <a:lnTo>
                <a:pt x="81052" y="0"/>
              </a:lnTo>
              <a:lnTo>
                <a:pt x="81052" y="313662"/>
              </a:lnTo>
              <a:lnTo>
                <a:pt x="162105" y="31366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912604" y="1260513"/>
        <a:ext cx="17653" cy="17653"/>
      </dsp:txXfrm>
    </dsp:sp>
    <dsp:sp modelId="{B1B0A1F8-C301-490C-AEFB-C1F643F26380}">
      <dsp:nvSpPr>
        <dsp:cNvPr id="0" name=""/>
        <dsp:cNvSpPr/>
      </dsp:nvSpPr>
      <dsp:spPr>
        <a:xfrm>
          <a:off x="840378" y="1066789"/>
          <a:ext cx="162105" cy="91440"/>
        </a:xfrm>
        <a:custGeom>
          <a:avLst/>
          <a:gdLst/>
          <a:ahLst/>
          <a:cxnLst/>
          <a:rect l="0" t="0" r="0" b="0"/>
          <a:pathLst>
            <a:path>
              <a:moveTo>
                <a:pt x="0" y="45720"/>
              </a:moveTo>
              <a:lnTo>
                <a:pt x="81052" y="45720"/>
              </a:lnTo>
              <a:lnTo>
                <a:pt x="81052" y="50493"/>
              </a:lnTo>
              <a:lnTo>
                <a:pt x="162105" y="50493"/>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917376" y="1108454"/>
        <a:ext cx="8108" cy="8108"/>
      </dsp:txXfrm>
    </dsp:sp>
    <dsp:sp modelId="{E3A88CDD-8D80-473E-86B2-66ED89ABA25B}">
      <dsp:nvSpPr>
        <dsp:cNvPr id="0" name=""/>
        <dsp:cNvSpPr/>
      </dsp:nvSpPr>
      <dsp:spPr>
        <a:xfrm>
          <a:off x="840378" y="808393"/>
          <a:ext cx="162655" cy="304116"/>
        </a:xfrm>
        <a:custGeom>
          <a:avLst/>
          <a:gdLst/>
          <a:ahLst/>
          <a:cxnLst/>
          <a:rect l="0" t="0" r="0" b="0"/>
          <a:pathLst>
            <a:path>
              <a:moveTo>
                <a:pt x="0" y="304116"/>
              </a:moveTo>
              <a:lnTo>
                <a:pt x="81327" y="304116"/>
              </a:lnTo>
              <a:lnTo>
                <a:pt x="81327" y="0"/>
              </a:lnTo>
              <a:lnTo>
                <a:pt x="162655" y="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913084" y="951829"/>
        <a:ext cx="17244" cy="17244"/>
      </dsp:txXfrm>
    </dsp:sp>
    <dsp:sp modelId="{E2836DD0-13B2-410E-854D-B1D17EC33D8A}">
      <dsp:nvSpPr>
        <dsp:cNvPr id="0" name=""/>
        <dsp:cNvSpPr/>
      </dsp:nvSpPr>
      <dsp:spPr>
        <a:xfrm>
          <a:off x="-94535" y="692595"/>
          <a:ext cx="1029999" cy="839828"/>
        </a:xfrm>
        <a:prstGeom prst="rect">
          <a:avLst/>
        </a:prstGeom>
        <a:no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endParaRPr lang="pt-BR" sz="3000" kern="1200" dirty="0"/>
        </a:p>
      </dsp:txBody>
      <dsp:txXfrm>
        <a:off x="-94535" y="692595"/>
        <a:ext cx="1029999" cy="839828"/>
      </dsp:txXfrm>
    </dsp:sp>
    <dsp:sp modelId="{859C1111-5A14-4FCB-B539-38FCE6E705A9}">
      <dsp:nvSpPr>
        <dsp:cNvPr id="0" name=""/>
        <dsp:cNvSpPr/>
      </dsp:nvSpPr>
      <dsp:spPr>
        <a:xfrm>
          <a:off x="1003034" y="684837"/>
          <a:ext cx="810525" cy="247111"/>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pt-BR" sz="800" kern="1200" dirty="0"/>
            <a:t>Coordenador</a:t>
          </a:r>
        </a:p>
      </dsp:txBody>
      <dsp:txXfrm>
        <a:off x="1003034" y="684837"/>
        <a:ext cx="810525" cy="247111"/>
      </dsp:txXfrm>
    </dsp:sp>
    <dsp:sp modelId="{A9760F1B-AF9B-44AF-A92D-E6EB1B213D0E}">
      <dsp:nvSpPr>
        <dsp:cNvPr id="0" name=""/>
        <dsp:cNvSpPr/>
      </dsp:nvSpPr>
      <dsp:spPr>
        <a:xfrm>
          <a:off x="1002483" y="993726"/>
          <a:ext cx="810525" cy="247111"/>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pt-BR" sz="800" kern="1200" dirty="0"/>
            <a:t>Assistente Administrativo</a:t>
          </a:r>
        </a:p>
      </dsp:txBody>
      <dsp:txXfrm>
        <a:off x="1002483" y="993726"/>
        <a:ext cx="810525" cy="247111"/>
      </dsp:txXfrm>
    </dsp:sp>
    <dsp:sp modelId="{C2BCC6D8-0EF4-4C52-8E49-7495E77B6B87}">
      <dsp:nvSpPr>
        <dsp:cNvPr id="0" name=""/>
        <dsp:cNvSpPr/>
      </dsp:nvSpPr>
      <dsp:spPr>
        <a:xfrm>
          <a:off x="1002483" y="1302616"/>
          <a:ext cx="810525" cy="247111"/>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pt-BR" sz="800" kern="1200" dirty="0" smtClean="0"/>
            <a:t>Técnico de Laboratório</a:t>
          </a:r>
          <a:endParaRPr lang="pt-BR" sz="800" kern="1200" dirty="0"/>
        </a:p>
      </dsp:txBody>
      <dsp:txXfrm>
        <a:off x="1002483" y="1302616"/>
        <a:ext cx="810525" cy="247111"/>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BE956A-69C9-43C3-A161-CFFE8F9CB431}">
      <dsp:nvSpPr>
        <dsp:cNvPr id="0" name=""/>
        <dsp:cNvSpPr/>
      </dsp:nvSpPr>
      <dsp:spPr>
        <a:xfrm>
          <a:off x="840378" y="1169631"/>
          <a:ext cx="162105" cy="256540"/>
        </a:xfrm>
        <a:custGeom>
          <a:avLst/>
          <a:gdLst/>
          <a:ahLst/>
          <a:cxnLst/>
          <a:rect l="0" t="0" r="0" b="0"/>
          <a:pathLst>
            <a:path>
              <a:moveTo>
                <a:pt x="0" y="0"/>
              </a:moveTo>
              <a:lnTo>
                <a:pt x="81052" y="0"/>
              </a:lnTo>
              <a:lnTo>
                <a:pt x="81052" y="256540"/>
              </a:lnTo>
              <a:lnTo>
                <a:pt x="162105" y="25654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913844" y="1290314"/>
        <a:ext cx="15173" cy="15173"/>
      </dsp:txXfrm>
    </dsp:sp>
    <dsp:sp modelId="{B1B0A1F8-C301-490C-AEFB-C1F643F26380}">
      <dsp:nvSpPr>
        <dsp:cNvPr id="0" name=""/>
        <dsp:cNvSpPr/>
      </dsp:nvSpPr>
      <dsp:spPr>
        <a:xfrm>
          <a:off x="840378" y="1071562"/>
          <a:ext cx="162105" cy="91440"/>
        </a:xfrm>
        <a:custGeom>
          <a:avLst/>
          <a:gdLst/>
          <a:ahLst/>
          <a:cxnLst/>
          <a:rect l="0" t="0" r="0" b="0"/>
          <a:pathLst>
            <a:path>
              <a:moveTo>
                <a:pt x="0" y="98068"/>
              </a:moveTo>
              <a:lnTo>
                <a:pt x="81052" y="98068"/>
              </a:lnTo>
              <a:lnTo>
                <a:pt x="81052" y="45720"/>
              </a:lnTo>
              <a:lnTo>
                <a:pt x="162105" y="4572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917172" y="1113023"/>
        <a:ext cx="8517" cy="8517"/>
      </dsp:txXfrm>
    </dsp:sp>
    <dsp:sp modelId="{E3A88CDD-8D80-473E-86B2-66ED89ABA25B}">
      <dsp:nvSpPr>
        <dsp:cNvPr id="0" name=""/>
        <dsp:cNvSpPr/>
      </dsp:nvSpPr>
      <dsp:spPr>
        <a:xfrm>
          <a:off x="840378" y="808393"/>
          <a:ext cx="162655" cy="361237"/>
        </a:xfrm>
        <a:custGeom>
          <a:avLst/>
          <a:gdLst/>
          <a:ahLst/>
          <a:cxnLst/>
          <a:rect l="0" t="0" r="0" b="0"/>
          <a:pathLst>
            <a:path>
              <a:moveTo>
                <a:pt x="0" y="361237"/>
              </a:moveTo>
              <a:lnTo>
                <a:pt x="81327" y="361237"/>
              </a:lnTo>
              <a:lnTo>
                <a:pt x="81327" y="0"/>
              </a:lnTo>
              <a:lnTo>
                <a:pt x="162655" y="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911802" y="979107"/>
        <a:ext cx="19808" cy="19808"/>
      </dsp:txXfrm>
    </dsp:sp>
    <dsp:sp modelId="{E2836DD0-13B2-410E-854D-B1D17EC33D8A}">
      <dsp:nvSpPr>
        <dsp:cNvPr id="0" name=""/>
        <dsp:cNvSpPr/>
      </dsp:nvSpPr>
      <dsp:spPr>
        <a:xfrm>
          <a:off x="-94535" y="749717"/>
          <a:ext cx="1029999" cy="839828"/>
        </a:xfrm>
        <a:prstGeom prst="rect">
          <a:avLst/>
        </a:prstGeom>
        <a:no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endParaRPr lang="pt-BR" sz="3000" kern="1200" dirty="0"/>
        </a:p>
      </dsp:txBody>
      <dsp:txXfrm>
        <a:off x="-94535" y="749717"/>
        <a:ext cx="1029999" cy="839828"/>
      </dsp:txXfrm>
    </dsp:sp>
    <dsp:sp modelId="{859C1111-5A14-4FCB-B539-38FCE6E705A9}">
      <dsp:nvSpPr>
        <dsp:cNvPr id="0" name=""/>
        <dsp:cNvSpPr/>
      </dsp:nvSpPr>
      <dsp:spPr>
        <a:xfrm>
          <a:off x="1003034" y="684837"/>
          <a:ext cx="810525" cy="247111"/>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pt-BR" sz="800" kern="1200" dirty="0"/>
            <a:t>Coordenador</a:t>
          </a:r>
        </a:p>
      </dsp:txBody>
      <dsp:txXfrm>
        <a:off x="1003034" y="684837"/>
        <a:ext cx="810525" cy="247111"/>
      </dsp:txXfrm>
    </dsp:sp>
    <dsp:sp modelId="{A9760F1B-AF9B-44AF-A92D-E6EB1B213D0E}">
      <dsp:nvSpPr>
        <dsp:cNvPr id="0" name=""/>
        <dsp:cNvSpPr/>
      </dsp:nvSpPr>
      <dsp:spPr>
        <a:xfrm>
          <a:off x="1002483" y="993726"/>
          <a:ext cx="810525" cy="247111"/>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pt-BR" sz="800" kern="1200" dirty="0"/>
            <a:t>Assistente Administrativo</a:t>
          </a:r>
        </a:p>
      </dsp:txBody>
      <dsp:txXfrm>
        <a:off x="1002483" y="993726"/>
        <a:ext cx="810525" cy="247111"/>
      </dsp:txXfrm>
    </dsp:sp>
    <dsp:sp modelId="{C2BCC6D8-0EF4-4C52-8E49-7495E77B6B87}">
      <dsp:nvSpPr>
        <dsp:cNvPr id="0" name=""/>
        <dsp:cNvSpPr/>
      </dsp:nvSpPr>
      <dsp:spPr>
        <a:xfrm>
          <a:off x="1002483" y="1302616"/>
          <a:ext cx="810525" cy="247111"/>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pt-BR" sz="800" kern="1200" dirty="0" smtClean="0"/>
            <a:t>Técnico de Laboratório</a:t>
          </a:r>
          <a:endParaRPr lang="pt-BR" sz="800" kern="1200" dirty="0"/>
        </a:p>
      </dsp:txBody>
      <dsp:txXfrm>
        <a:off x="1002483" y="1302616"/>
        <a:ext cx="810525" cy="24711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EB0BA2-0ED3-48C8-8EE8-55A77601B428}">
      <dsp:nvSpPr>
        <dsp:cNvPr id="0" name=""/>
        <dsp:cNvSpPr/>
      </dsp:nvSpPr>
      <dsp:spPr>
        <a:xfrm>
          <a:off x="2064424" y="1145030"/>
          <a:ext cx="266194" cy="903066"/>
        </a:xfrm>
        <a:custGeom>
          <a:avLst/>
          <a:gdLst/>
          <a:ahLst/>
          <a:cxnLst/>
          <a:rect l="0" t="0" r="0" b="0"/>
          <a:pathLst>
            <a:path>
              <a:moveTo>
                <a:pt x="0" y="0"/>
              </a:moveTo>
              <a:lnTo>
                <a:pt x="133097" y="0"/>
              </a:lnTo>
              <a:lnTo>
                <a:pt x="133097" y="903066"/>
              </a:lnTo>
              <a:lnTo>
                <a:pt x="266194" y="90306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2173984" y="1573026"/>
        <a:ext cx="47074" cy="47074"/>
      </dsp:txXfrm>
    </dsp:sp>
    <dsp:sp modelId="{6D76731C-9812-4092-94E6-B1AFA9402E97}">
      <dsp:nvSpPr>
        <dsp:cNvPr id="0" name=""/>
        <dsp:cNvSpPr/>
      </dsp:nvSpPr>
      <dsp:spPr>
        <a:xfrm>
          <a:off x="2064424" y="1145030"/>
          <a:ext cx="266194" cy="437659"/>
        </a:xfrm>
        <a:custGeom>
          <a:avLst/>
          <a:gdLst/>
          <a:ahLst/>
          <a:cxnLst/>
          <a:rect l="0" t="0" r="0" b="0"/>
          <a:pathLst>
            <a:path>
              <a:moveTo>
                <a:pt x="0" y="0"/>
              </a:moveTo>
              <a:lnTo>
                <a:pt x="133097" y="0"/>
              </a:lnTo>
              <a:lnTo>
                <a:pt x="133097" y="437659"/>
              </a:lnTo>
              <a:lnTo>
                <a:pt x="266194" y="437659"/>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2184715" y="1351053"/>
        <a:ext cx="25612" cy="25612"/>
      </dsp:txXfrm>
    </dsp:sp>
    <dsp:sp modelId="{5EBE956A-69C9-43C3-A161-CFFE8F9CB431}">
      <dsp:nvSpPr>
        <dsp:cNvPr id="0" name=""/>
        <dsp:cNvSpPr/>
      </dsp:nvSpPr>
      <dsp:spPr>
        <a:xfrm>
          <a:off x="2064424" y="1071562"/>
          <a:ext cx="266194" cy="91440"/>
        </a:xfrm>
        <a:custGeom>
          <a:avLst/>
          <a:gdLst/>
          <a:ahLst/>
          <a:cxnLst/>
          <a:rect l="0" t="0" r="0" b="0"/>
          <a:pathLst>
            <a:path>
              <a:moveTo>
                <a:pt x="0" y="73468"/>
              </a:moveTo>
              <a:lnTo>
                <a:pt x="133097" y="73468"/>
              </a:lnTo>
              <a:lnTo>
                <a:pt x="133097" y="45720"/>
              </a:lnTo>
              <a:lnTo>
                <a:pt x="266194" y="4572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2190830" y="1110591"/>
        <a:ext cx="13381" cy="13381"/>
      </dsp:txXfrm>
    </dsp:sp>
    <dsp:sp modelId="{B1B0A1F8-C301-490C-AEFB-C1F643F26380}">
      <dsp:nvSpPr>
        <dsp:cNvPr id="0" name=""/>
        <dsp:cNvSpPr/>
      </dsp:nvSpPr>
      <dsp:spPr>
        <a:xfrm>
          <a:off x="2064424" y="651875"/>
          <a:ext cx="266194" cy="493155"/>
        </a:xfrm>
        <a:custGeom>
          <a:avLst/>
          <a:gdLst/>
          <a:ahLst/>
          <a:cxnLst/>
          <a:rect l="0" t="0" r="0" b="0"/>
          <a:pathLst>
            <a:path>
              <a:moveTo>
                <a:pt x="0" y="493155"/>
              </a:moveTo>
              <a:lnTo>
                <a:pt x="133097" y="493155"/>
              </a:lnTo>
              <a:lnTo>
                <a:pt x="133097" y="0"/>
              </a:lnTo>
              <a:lnTo>
                <a:pt x="266194" y="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2183511" y="884442"/>
        <a:ext cx="28020" cy="28020"/>
      </dsp:txXfrm>
    </dsp:sp>
    <dsp:sp modelId="{E3A88CDD-8D80-473E-86B2-66ED89ABA25B}">
      <dsp:nvSpPr>
        <dsp:cNvPr id="0" name=""/>
        <dsp:cNvSpPr/>
      </dsp:nvSpPr>
      <dsp:spPr>
        <a:xfrm>
          <a:off x="2064424" y="186468"/>
          <a:ext cx="266194" cy="958562"/>
        </a:xfrm>
        <a:custGeom>
          <a:avLst/>
          <a:gdLst/>
          <a:ahLst/>
          <a:cxnLst/>
          <a:rect l="0" t="0" r="0" b="0"/>
          <a:pathLst>
            <a:path>
              <a:moveTo>
                <a:pt x="0" y="958562"/>
              </a:moveTo>
              <a:lnTo>
                <a:pt x="133097" y="958562"/>
              </a:lnTo>
              <a:lnTo>
                <a:pt x="133097" y="0"/>
              </a:lnTo>
              <a:lnTo>
                <a:pt x="266194" y="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2172650" y="640878"/>
        <a:ext cx="49741" cy="49741"/>
      </dsp:txXfrm>
    </dsp:sp>
    <dsp:sp modelId="{E2836DD0-13B2-410E-854D-B1D17EC33D8A}">
      <dsp:nvSpPr>
        <dsp:cNvPr id="0" name=""/>
        <dsp:cNvSpPr/>
      </dsp:nvSpPr>
      <dsp:spPr>
        <a:xfrm>
          <a:off x="1371763" y="856077"/>
          <a:ext cx="807417" cy="577905"/>
        </a:xfrm>
        <a:prstGeom prst="rect">
          <a:avLst/>
        </a:prstGeom>
        <a:solidFill>
          <a:schemeClr val="accent2">
            <a:lumMod val="40000"/>
            <a:lumOff val="6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pt-BR" sz="1800" kern="1200" dirty="0" smtClean="0"/>
            <a:t>Direção</a:t>
          </a:r>
          <a:endParaRPr lang="pt-BR" sz="1800" kern="1200" dirty="0"/>
        </a:p>
      </dsp:txBody>
      <dsp:txXfrm>
        <a:off x="1371763" y="856077"/>
        <a:ext cx="807417" cy="577905"/>
      </dsp:txXfrm>
    </dsp:sp>
    <dsp:sp modelId="{859C1111-5A14-4FCB-B539-38FCE6E705A9}">
      <dsp:nvSpPr>
        <dsp:cNvPr id="0" name=""/>
        <dsp:cNvSpPr/>
      </dsp:nvSpPr>
      <dsp:spPr>
        <a:xfrm>
          <a:off x="2330618" y="305"/>
          <a:ext cx="1221228" cy="372325"/>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pt-BR" sz="1100" kern="1200" dirty="0" smtClean="0"/>
            <a:t>Diretor</a:t>
          </a:r>
          <a:endParaRPr lang="pt-BR" sz="1100" kern="1200" dirty="0"/>
        </a:p>
      </dsp:txBody>
      <dsp:txXfrm>
        <a:off x="2330618" y="305"/>
        <a:ext cx="1221228" cy="372325"/>
      </dsp:txXfrm>
    </dsp:sp>
    <dsp:sp modelId="{A9760F1B-AF9B-44AF-A92D-E6EB1B213D0E}">
      <dsp:nvSpPr>
        <dsp:cNvPr id="0" name=""/>
        <dsp:cNvSpPr/>
      </dsp:nvSpPr>
      <dsp:spPr>
        <a:xfrm>
          <a:off x="2330618" y="465712"/>
          <a:ext cx="1221228" cy="372325"/>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pt-BR" sz="1100" kern="1200" dirty="0" smtClean="0"/>
            <a:t>Vice-diretor</a:t>
          </a:r>
          <a:endParaRPr lang="pt-BR" sz="1100" kern="1200" dirty="0"/>
        </a:p>
      </dsp:txBody>
      <dsp:txXfrm>
        <a:off x="2330618" y="465712"/>
        <a:ext cx="1221228" cy="372325"/>
      </dsp:txXfrm>
    </dsp:sp>
    <dsp:sp modelId="{C2BCC6D8-0EF4-4C52-8E49-7495E77B6B87}">
      <dsp:nvSpPr>
        <dsp:cNvPr id="0" name=""/>
        <dsp:cNvSpPr/>
      </dsp:nvSpPr>
      <dsp:spPr>
        <a:xfrm>
          <a:off x="2330618" y="931119"/>
          <a:ext cx="1221228" cy="372325"/>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pt-BR" sz="1100" kern="1200" dirty="0" smtClean="0"/>
            <a:t>Secretária Executiva</a:t>
          </a:r>
          <a:endParaRPr lang="pt-BR" sz="1100" kern="1200" dirty="0"/>
        </a:p>
      </dsp:txBody>
      <dsp:txXfrm>
        <a:off x="2330618" y="931119"/>
        <a:ext cx="1221228" cy="372325"/>
      </dsp:txXfrm>
    </dsp:sp>
    <dsp:sp modelId="{F9EE0506-5EC2-4119-BCE3-88A09885C863}">
      <dsp:nvSpPr>
        <dsp:cNvPr id="0" name=""/>
        <dsp:cNvSpPr/>
      </dsp:nvSpPr>
      <dsp:spPr>
        <a:xfrm>
          <a:off x="2330618" y="1396526"/>
          <a:ext cx="1221228" cy="372325"/>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pt-BR" sz="1100" kern="1200" dirty="0" smtClean="0"/>
            <a:t>Administrador</a:t>
          </a:r>
          <a:endParaRPr lang="pt-BR" sz="1100" kern="1200" dirty="0"/>
        </a:p>
      </dsp:txBody>
      <dsp:txXfrm>
        <a:off x="2330618" y="1396526"/>
        <a:ext cx="1221228" cy="372325"/>
      </dsp:txXfrm>
    </dsp:sp>
    <dsp:sp modelId="{94F93FB0-B794-4FD1-8E8E-00295A16B67A}">
      <dsp:nvSpPr>
        <dsp:cNvPr id="0" name=""/>
        <dsp:cNvSpPr/>
      </dsp:nvSpPr>
      <dsp:spPr>
        <a:xfrm>
          <a:off x="2330618" y="1861933"/>
          <a:ext cx="1221228" cy="372325"/>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pt-BR" sz="1100" kern="1200" dirty="0" smtClean="0"/>
            <a:t>Técnico em Assuntos Educacionais</a:t>
          </a:r>
          <a:endParaRPr lang="pt-BR" sz="1100" kern="1200" dirty="0"/>
        </a:p>
      </dsp:txBody>
      <dsp:txXfrm>
        <a:off x="2330618" y="1861933"/>
        <a:ext cx="1221228" cy="37232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FAEA27-99AA-4294-A943-376C79C87BE8}">
      <dsp:nvSpPr>
        <dsp:cNvPr id="0" name=""/>
        <dsp:cNvSpPr/>
      </dsp:nvSpPr>
      <dsp:spPr>
        <a:xfrm>
          <a:off x="2700019" y="994946"/>
          <a:ext cx="2114672" cy="244672"/>
        </a:xfrm>
        <a:custGeom>
          <a:avLst/>
          <a:gdLst/>
          <a:ahLst/>
          <a:cxnLst/>
          <a:rect l="0" t="0" r="0" b="0"/>
          <a:pathLst>
            <a:path>
              <a:moveTo>
                <a:pt x="0" y="0"/>
              </a:moveTo>
              <a:lnTo>
                <a:pt x="0" y="122336"/>
              </a:lnTo>
              <a:lnTo>
                <a:pt x="2114672" y="122336"/>
              </a:lnTo>
              <a:lnTo>
                <a:pt x="2114672" y="24467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5F5FF9-A92B-4ACF-AB4E-AE2A4D78FDD9}">
      <dsp:nvSpPr>
        <dsp:cNvPr id="0" name=""/>
        <dsp:cNvSpPr/>
      </dsp:nvSpPr>
      <dsp:spPr>
        <a:xfrm>
          <a:off x="2700019" y="994946"/>
          <a:ext cx="704890" cy="244672"/>
        </a:xfrm>
        <a:custGeom>
          <a:avLst/>
          <a:gdLst/>
          <a:ahLst/>
          <a:cxnLst/>
          <a:rect l="0" t="0" r="0" b="0"/>
          <a:pathLst>
            <a:path>
              <a:moveTo>
                <a:pt x="0" y="0"/>
              </a:moveTo>
              <a:lnTo>
                <a:pt x="0" y="122336"/>
              </a:lnTo>
              <a:lnTo>
                <a:pt x="704890" y="122336"/>
              </a:lnTo>
              <a:lnTo>
                <a:pt x="704890" y="24467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5D18C2-C160-4481-93A6-4FFDD69A4ECD}">
      <dsp:nvSpPr>
        <dsp:cNvPr id="0" name=""/>
        <dsp:cNvSpPr/>
      </dsp:nvSpPr>
      <dsp:spPr>
        <a:xfrm>
          <a:off x="1995129" y="994946"/>
          <a:ext cx="704890" cy="244672"/>
        </a:xfrm>
        <a:custGeom>
          <a:avLst/>
          <a:gdLst/>
          <a:ahLst/>
          <a:cxnLst/>
          <a:rect l="0" t="0" r="0" b="0"/>
          <a:pathLst>
            <a:path>
              <a:moveTo>
                <a:pt x="704890" y="0"/>
              </a:moveTo>
              <a:lnTo>
                <a:pt x="704890" y="122336"/>
              </a:lnTo>
              <a:lnTo>
                <a:pt x="0" y="122336"/>
              </a:lnTo>
              <a:lnTo>
                <a:pt x="0" y="24467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E453518-741D-4DEF-80D2-8D3B239AF68E}">
      <dsp:nvSpPr>
        <dsp:cNvPr id="0" name=""/>
        <dsp:cNvSpPr/>
      </dsp:nvSpPr>
      <dsp:spPr>
        <a:xfrm>
          <a:off x="585347" y="994946"/>
          <a:ext cx="2114672" cy="244672"/>
        </a:xfrm>
        <a:custGeom>
          <a:avLst/>
          <a:gdLst/>
          <a:ahLst/>
          <a:cxnLst/>
          <a:rect l="0" t="0" r="0" b="0"/>
          <a:pathLst>
            <a:path>
              <a:moveTo>
                <a:pt x="2114672" y="0"/>
              </a:moveTo>
              <a:lnTo>
                <a:pt x="2114672" y="122336"/>
              </a:lnTo>
              <a:lnTo>
                <a:pt x="0" y="122336"/>
              </a:lnTo>
              <a:lnTo>
                <a:pt x="0" y="24467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69E63C-225F-45A0-87BA-545E3D6540AC}">
      <dsp:nvSpPr>
        <dsp:cNvPr id="0" name=""/>
        <dsp:cNvSpPr/>
      </dsp:nvSpPr>
      <dsp:spPr>
        <a:xfrm>
          <a:off x="2117465" y="412391"/>
          <a:ext cx="1165108" cy="582554"/>
        </a:xfrm>
        <a:prstGeom prst="rect">
          <a:avLst/>
        </a:prstGeom>
        <a:no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endParaRPr lang="pt-BR" sz="1500" kern="1200" dirty="0"/>
        </a:p>
      </dsp:txBody>
      <dsp:txXfrm>
        <a:off x="2117465" y="412391"/>
        <a:ext cx="1165108" cy="582554"/>
      </dsp:txXfrm>
    </dsp:sp>
    <dsp:sp modelId="{C2E96F45-6FD1-48EE-B398-43E49CA7D79A}">
      <dsp:nvSpPr>
        <dsp:cNvPr id="0" name=""/>
        <dsp:cNvSpPr/>
      </dsp:nvSpPr>
      <dsp:spPr>
        <a:xfrm>
          <a:off x="2793" y="1239618"/>
          <a:ext cx="1165108" cy="582554"/>
        </a:xfrm>
        <a:prstGeom prst="rect">
          <a:avLst/>
        </a:prstGeom>
        <a:gradFill rotWithShape="0">
          <a:gsLst>
            <a:gs pos="0">
              <a:schemeClr val="accent1">
                <a:hueOff val="0"/>
                <a:satOff val="0"/>
                <a:lumOff val="0"/>
                <a:alphaOff val="0"/>
                <a:tint val="67000"/>
                <a:satMod val="105000"/>
                <a:lumMod val="110000"/>
              </a:schemeClr>
            </a:gs>
            <a:gs pos="50000">
              <a:schemeClr val="accent1">
                <a:hueOff val="0"/>
                <a:satOff val="0"/>
                <a:lumOff val="0"/>
                <a:alphaOff val="0"/>
                <a:tint val="73000"/>
                <a:satMod val="103000"/>
                <a:lumMod val="105000"/>
              </a:schemeClr>
            </a:gs>
            <a:gs pos="100000">
              <a:schemeClr val="accent1">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pt-BR" sz="1500" kern="1200" dirty="0" smtClean="0"/>
            <a:t>Geologia</a:t>
          </a:r>
          <a:endParaRPr lang="pt-BR" sz="1500" kern="1200" dirty="0"/>
        </a:p>
      </dsp:txBody>
      <dsp:txXfrm>
        <a:off x="2793" y="1239618"/>
        <a:ext cx="1165108" cy="582554"/>
      </dsp:txXfrm>
    </dsp:sp>
    <dsp:sp modelId="{C5B6CBD3-A286-43DC-9CA0-D5A2B7DA912D}">
      <dsp:nvSpPr>
        <dsp:cNvPr id="0" name=""/>
        <dsp:cNvSpPr/>
      </dsp:nvSpPr>
      <dsp:spPr>
        <a:xfrm>
          <a:off x="1412574" y="1239618"/>
          <a:ext cx="1165108" cy="582554"/>
        </a:xfrm>
        <a:prstGeom prst="rect">
          <a:avLst/>
        </a:prstGeom>
        <a:gradFill rotWithShape="0">
          <a:gsLst>
            <a:gs pos="0">
              <a:schemeClr val="accent1">
                <a:hueOff val="0"/>
                <a:satOff val="0"/>
                <a:lumOff val="0"/>
                <a:alphaOff val="0"/>
                <a:tint val="67000"/>
                <a:satMod val="105000"/>
                <a:lumMod val="110000"/>
              </a:schemeClr>
            </a:gs>
            <a:gs pos="50000">
              <a:schemeClr val="accent1">
                <a:hueOff val="0"/>
                <a:satOff val="0"/>
                <a:lumOff val="0"/>
                <a:alphaOff val="0"/>
                <a:tint val="73000"/>
                <a:satMod val="103000"/>
                <a:lumMod val="105000"/>
              </a:schemeClr>
            </a:gs>
            <a:gs pos="100000">
              <a:schemeClr val="accent1">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pt-BR" sz="1500" kern="1200" dirty="0" smtClean="0"/>
            <a:t>Geofísica</a:t>
          </a:r>
          <a:endParaRPr lang="pt-BR" sz="1500" kern="1200" dirty="0"/>
        </a:p>
      </dsp:txBody>
      <dsp:txXfrm>
        <a:off x="1412574" y="1239618"/>
        <a:ext cx="1165108" cy="582554"/>
      </dsp:txXfrm>
    </dsp:sp>
    <dsp:sp modelId="{2EAAB9F1-607A-42E5-A9AC-F222E713DFA0}">
      <dsp:nvSpPr>
        <dsp:cNvPr id="0" name=""/>
        <dsp:cNvSpPr/>
      </dsp:nvSpPr>
      <dsp:spPr>
        <a:xfrm>
          <a:off x="2822356" y="1239618"/>
          <a:ext cx="1165108" cy="582554"/>
        </a:xfrm>
        <a:prstGeom prst="rect">
          <a:avLst/>
        </a:prstGeom>
        <a:gradFill rotWithShape="0">
          <a:gsLst>
            <a:gs pos="0">
              <a:schemeClr val="accent1">
                <a:hueOff val="0"/>
                <a:satOff val="0"/>
                <a:lumOff val="0"/>
                <a:alphaOff val="0"/>
                <a:tint val="67000"/>
                <a:satMod val="105000"/>
                <a:lumMod val="110000"/>
              </a:schemeClr>
            </a:gs>
            <a:gs pos="50000">
              <a:schemeClr val="accent1">
                <a:hueOff val="0"/>
                <a:satOff val="0"/>
                <a:lumOff val="0"/>
                <a:alphaOff val="0"/>
                <a:tint val="73000"/>
                <a:satMod val="103000"/>
                <a:lumMod val="105000"/>
              </a:schemeClr>
            </a:gs>
            <a:gs pos="100000">
              <a:schemeClr val="accent1">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pt-BR" sz="1500" kern="1200" dirty="0" smtClean="0"/>
            <a:t>Ciências Atmosférica</a:t>
          </a:r>
          <a:endParaRPr lang="pt-BR" sz="1500" kern="1200" dirty="0"/>
        </a:p>
      </dsp:txBody>
      <dsp:txXfrm>
        <a:off x="2822356" y="1239618"/>
        <a:ext cx="1165108" cy="582554"/>
      </dsp:txXfrm>
    </dsp:sp>
    <dsp:sp modelId="{5B006885-CFDF-49D2-92DC-31A4F05D5786}">
      <dsp:nvSpPr>
        <dsp:cNvPr id="0" name=""/>
        <dsp:cNvSpPr/>
      </dsp:nvSpPr>
      <dsp:spPr>
        <a:xfrm>
          <a:off x="4232137" y="1239618"/>
          <a:ext cx="1165108" cy="582554"/>
        </a:xfrm>
        <a:prstGeom prst="rect">
          <a:avLst/>
        </a:prstGeom>
        <a:gradFill rotWithShape="0">
          <a:gsLst>
            <a:gs pos="0">
              <a:schemeClr val="accent1">
                <a:hueOff val="0"/>
                <a:satOff val="0"/>
                <a:lumOff val="0"/>
                <a:alphaOff val="0"/>
                <a:tint val="67000"/>
                <a:satMod val="105000"/>
                <a:lumMod val="110000"/>
              </a:schemeClr>
            </a:gs>
            <a:gs pos="50000">
              <a:schemeClr val="accent1">
                <a:hueOff val="0"/>
                <a:satOff val="0"/>
                <a:lumOff val="0"/>
                <a:alphaOff val="0"/>
                <a:tint val="73000"/>
                <a:satMod val="103000"/>
                <a:lumMod val="105000"/>
              </a:schemeClr>
            </a:gs>
            <a:gs pos="100000">
              <a:schemeClr val="accent1">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pt-BR" sz="1500" kern="1200" dirty="0" smtClean="0"/>
            <a:t>BI em Ciências da Terra</a:t>
          </a:r>
          <a:endParaRPr lang="pt-BR" sz="1500" kern="1200" dirty="0"/>
        </a:p>
      </dsp:txBody>
      <dsp:txXfrm>
        <a:off x="4232137" y="1239618"/>
        <a:ext cx="1165108" cy="58255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E1080C-B7FE-4521-B56D-2216628D91FE}">
      <dsp:nvSpPr>
        <dsp:cNvPr id="0" name=""/>
        <dsp:cNvSpPr/>
      </dsp:nvSpPr>
      <dsp:spPr>
        <a:xfrm>
          <a:off x="264370" y="641"/>
          <a:ext cx="1197596" cy="598798"/>
        </a:xfrm>
        <a:prstGeom prst="rect">
          <a:avLst/>
        </a:prstGeom>
        <a:solidFill>
          <a:schemeClr val="accent2">
            <a:lumMod val="60000"/>
            <a:lumOff val="4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pt-BR" sz="2400" kern="1200" dirty="0" smtClean="0"/>
            <a:t>Conselho</a:t>
          </a:r>
          <a:endParaRPr lang="pt-BR" sz="2400" kern="1200" dirty="0"/>
        </a:p>
      </dsp:txBody>
      <dsp:txXfrm>
        <a:off x="264370" y="641"/>
        <a:ext cx="1197596" cy="59879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BE956A-69C9-43C3-A161-CFFE8F9CB431}">
      <dsp:nvSpPr>
        <dsp:cNvPr id="0" name=""/>
        <dsp:cNvSpPr/>
      </dsp:nvSpPr>
      <dsp:spPr>
        <a:xfrm>
          <a:off x="840378" y="1144243"/>
          <a:ext cx="162105" cy="281928"/>
        </a:xfrm>
        <a:custGeom>
          <a:avLst/>
          <a:gdLst/>
          <a:ahLst/>
          <a:cxnLst/>
          <a:rect l="0" t="0" r="0" b="0"/>
          <a:pathLst>
            <a:path>
              <a:moveTo>
                <a:pt x="0" y="0"/>
              </a:moveTo>
              <a:lnTo>
                <a:pt x="81052" y="0"/>
              </a:lnTo>
              <a:lnTo>
                <a:pt x="81052" y="281928"/>
              </a:lnTo>
              <a:lnTo>
                <a:pt x="162105" y="281928"/>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913300" y="1277077"/>
        <a:ext cx="16260" cy="16260"/>
      </dsp:txXfrm>
    </dsp:sp>
    <dsp:sp modelId="{B1B0A1F8-C301-490C-AEFB-C1F643F26380}">
      <dsp:nvSpPr>
        <dsp:cNvPr id="0" name=""/>
        <dsp:cNvSpPr/>
      </dsp:nvSpPr>
      <dsp:spPr>
        <a:xfrm>
          <a:off x="840378" y="1071562"/>
          <a:ext cx="162105" cy="91440"/>
        </a:xfrm>
        <a:custGeom>
          <a:avLst/>
          <a:gdLst/>
          <a:ahLst/>
          <a:cxnLst/>
          <a:rect l="0" t="0" r="0" b="0"/>
          <a:pathLst>
            <a:path>
              <a:moveTo>
                <a:pt x="0" y="72681"/>
              </a:moveTo>
              <a:lnTo>
                <a:pt x="81052" y="72681"/>
              </a:lnTo>
              <a:lnTo>
                <a:pt x="81052" y="45720"/>
              </a:lnTo>
              <a:lnTo>
                <a:pt x="162105" y="4572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917322" y="1113174"/>
        <a:ext cx="8216" cy="8216"/>
      </dsp:txXfrm>
    </dsp:sp>
    <dsp:sp modelId="{E3A88CDD-8D80-473E-86B2-66ED89ABA25B}">
      <dsp:nvSpPr>
        <dsp:cNvPr id="0" name=""/>
        <dsp:cNvSpPr/>
      </dsp:nvSpPr>
      <dsp:spPr>
        <a:xfrm>
          <a:off x="840378" y="808393"/>
          <a:ext cx="162655" cy="335850"/>
        </a:xfrm>
        <a:custGeom>
          <a:avLst/>
          <a:gdLst/>
          <a:ahLst/>
          <a:cxnLst/>
          <a:rect l="0" t="0" r="0" b="0"/>
          <a:pathLst>
            <a:path>
              <a:moveTo>
                <a:pt x="0" y="335850"/>
              </a:moveTo>
              <a:lnTo>
                <a:pt x="81327" y="335850"/>
              </a:lnTo>
              <a:lnTo>
                <a:pt x="81327" y="0"/>
              </a:lnTo>
              <a:lnTo>
                <a:pt x="162655" y="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912377" y="966989"/>
        <a:ext cx="18658" cy="18658"/>
      </dsp:txXfrm>
    </dsp:sp>
    <dsp:sp modelId="{E2836DD0-13B2-410E-854D-B1D17EC33D8A}">
      <dsp:nvSpPr>
        <dsp:cNvPr id="0" name=""/>
        <dsp:cNvSpPr/>
      </dsp:nvSpPr>
      <dsp:spPr>
        <a:xfrm>
          <a:off x="-94535" y="724329"/>
          <a:ext cx="1029999" cy="839828"/>
        </a:xfrm>
        <a:prstGeom prst="rect">
          <a:avLst/>
        </a:prstGeom>
        <a:no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endParaRPr lang="pt-BR" sz="3000" kern="1200" dirty="0"/>
        </a:p>
      </dsp:txBody>
      <dsp:txXfrm>
        <a:off x="-94535" y="724329"/>
        <a:ext cx="1029999" cy="839828"/>
      </dsp:txXfrm>
    </dsp:sp>
    <dsp:sp modelId="{859C1111-5A14-4FCB-B539-38FCE6E705A9}">
      <dsp:nvSpPr>
        <dsp:cNvPr id="0" name=""/>
        <dsp:cNvSpPr/>
      </dsp:nvSpPr>
      <dsp:spPr>
        <a:xfrm>
          <a:off x="1003034" y="684837"/>
          <a:ext cx="810525" cy="247111"/>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pt-BR" sz="800" kern="1200" dirty="0"/>
            <a:t>Coordenador</a:t>
          </a:r>
        </a:p>
      </dsp:txBody>
      <dsp:txXfrm>
        <a:off x="1003034" y="684837"/>
        <a:ext cx="810525" cy="247111"/>
      </dsp:txXfrm>
    </dsp:sp>
    <dsp:sp modelId="{A9760F1B-AF9B-44AF-A92D-E6EB1B213D0E}">
      <dsp:nvSpPr>
        <dsp:cNvPr id="0" name=""/>
        <dsp:cNvSpPr/>
      </dsp:nvSpPr>
      <dsp:spPr>
        <a:xfrm>
          <a:off x="1002483" y="993726"/>
          <a:ext cx="810525" cy="247111"/>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pt-BR" sz="800" kern="1200" dirty="0"/>
            <a:t>Assistente Administrativo</a:t>
          </a:r>
        </a:p>
      </dsp:txBody>
      <dsp:txXfrm>
        <a:off x="1002483" y="993726"/>
        <a:ext cx="810525" cy="247111"/>
      </dsp:txXfrm>
    </dsp:sp>
    <dsp:sp modelId="{C2BCC6D8-0EF4-4C52-8E49-7495E77B6B87}">
      <dsp:nvSpPr>
        <dsp:cNvPr id="0" name=""/>
        <dsp:cNvSpPr/>
      </dsp:nvSpPr>
      <dsp:spPr>
        <a:xfrm>
          <a:off x="1002483" y="1302616"/>
          <a:ext cx="810525" cy="247111"/>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pt-BR" sz="800" kern="1200" dirty="0" smtClean="0"/>
            <a:t>Técnico de Laboratório</a:t>
          </a:r>
          <a:endParaRPr lang="pt-BR" sz="800" kern="1200" dirty="0"/>
        </a:p>
      </dsp:txBody>
      <dsp:txXfrm>
        <a:off x="1002483" y="1302616"/>
        <a:ext cx="810525" cy="24711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BE956A-69C9-43C3-A161-CFFE8F9CB431}">
      <dsp:nvSpPr>
        <dsp:cNvPr id="0" name=""/>
        <dsp:cNvSpPr/>
      </dsp:nvSpPr>
      <dsp:spPr>
        <a:xfrm>
          <a:off x="840378" y="1169631"/>
          <a:ext cx="162105" cy="256540"/>
        </a:xfrm>
        <a:custGeom>
          <a:avLst/>
          <a:gdLst/>
          <a:ahLst/>
          <a:cxnLst/>
          <a:rect l="0" t="0" r="0" b="0"/>
          <a:pathLst>
            <a:path>
              <a:moveTo>
                <a:pt x="0" y="0"/>
              </a:moveTo>
              <a:lnTo>
                <a:pt x="81052" y="0"/>
              </a:lnTo>
              <a:lnTo>
                <a:pt x="81052" y="256540"/>
              </a:lnTo>
              <a:lnTo>
                <a:pt x="162105" y="25654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913844" y="1290314"/>
        <a:ext cx="15173" cy="15173"/>
      </dsp:txXfrm>
    </dsp:sp>
    <dsp:sp modelId="{B1B0A1F8-C301-490C-AEFB-C1F643F26380}">
      <dsp:nvSpPr>
        <dsp:cNvPr id="0" name=""/>
        <dsp:cNvSpPr/>
      </dsp:nvSpPr>
      <dsp:spPr>
        <a:xfrm>
          <a:off x="840378" y="1071562"/>
          <a:ext cx="162105" cy="91440"/>
        </a:xfrm>
        <a:custGeom>
          <a:avLst/>
          <a:gdLst/>
          <a:ahLst/>
          <a:cxnLst/>
          <a:rect l="0" t="0" r="0" b="0"/>
          <a:pathLst>
            <a:path>
              <a:moveTo>
                <a:pt x="0" y="98068"/>
              </a:moveTo>
              <a:lnTo>
                <a:pt x="81052" y="98068"/>
              </a:lnTo>
              <a:lnTo>
                <a:pt x="81052" y="45720"/>
              </a:lnTo>
              <a:lnTo>
                <a:pt x="162105" y="4572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917172" y="1113023"/>
        <a:ext cx="8517" cy="8517"/>
      </dsp:txXfrm>
    </dsp:sp>
    <dsp:sp modelId="{E3A88CDD-8D80-473E-86B2-66ED89ABA25B}">
      <dsp:nvSpPr>
        <dsp:cNvPr id="0" name=""/>
        <dsp:cNvSpPr/>
      </dsp:nvSpPr>
      <dsp:spPr>
        <a:xfrm>
          <a:off x="840378" y="808393"/>
          <a:ext cx="162655" cy="361237"/>
        </a:xfrm>
        <a:custGeom>
          <a:avLst/>
          <a:gdLst/>
          <a:ahLst/>
          <a:cxnLst/>
          <a:rect l="0" t="0" r="0" b="0"/>
          <a:pathLst>
            <a:path>
              <a:moveTo>
                <a:pt x="0" y="361237"/>
              </a:moveTo>
              <a:lnTo>
                <a:pt x="81327" y="361237"/>
              </a:lnTo>
              <a:lnTo>
                <a:pt x="81327" y="0"/>
              </a:lnTo>
              <a:lnTo>
                <a:pt x="162655" y="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911802" y="979107"/>
        <a:ext cx="19808" cy="19808"/>
      </dsp:txXfrm>
    </dsp:sp>
    <dsp:sp modelId="{E2836DD0-13B2-410E-854D-B1D17EC33D8A}">
      <dsp:nvSpPr>
        <dsp:cNvPr id="0" name=""/>
        <dsp:cNvSpPr/>
      </dsp:nvSpPr>
      <dsp:spPr>
        <a:xfrm>
          <a:off x="-94535" y="749717"/>
          <a:ext cx="1029999" cy="839828"/>
        </a:xfrm>
        <a:prstGeom prst="rect">
          <a:avLst/>
        </a:prstGeom>
        <a:no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endParaRPr lang="pt-BR" sz="3000" kern="1200" dirty="0"/>
        </a:p>
      </dsp:txBody>
      <dsp:txXfrm>
        <a:off x="-94535" y="749717"/>
        <a:ext cx="1029999" cy="839828"/>
      </dsp:txXfrm>
    </dsp:sp>
    <dsp:sp modelId="{859C1111-5A14-4FCB-B539-38FCE6E705A9}">
      <dsp:nvSpPr>
        <dsp:cNvPr id="0" name=""/>
        <dsp:cNvSpPr/>
      </dsp:nvSpPr>
      <dsp:spPr>
        <a:xfrm>
          <a:off x="1003034" y="684837"/>
          <a:ext cx="810525" cy="247111"/>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pt-BR" sz="800" kern="1200" dirty="0"/>
            <a:t>Coordenador</a:t>
          </a:r>
        </a:p>
      </dsp:txBody>
      <dsp:txXfrm>
        <a:off x="1003034" y="684837"/>
        <a:ext cx="810525" cy="247111"/>
      </dsp:txXfrm>
    </dsp:sp>
    <dsp:sp modelId="{A9760F1B-AF9B-44AF-A92D-E6EB1B213D0E}">
      <dsp:nvSpPr>
        <dsp:cNvPr id="0" name=""/>
        <dsp:cNvSpPr/>
      </dsp:nvSpPr>
      <dsp:spPr>
        <a:xfrm>
          <a:off x="1002483" y="993726"/>
          <a:ext cx="810525" cy="247111"/>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pt-BR" sz="800" kern="1200" dirty="0"/>
            <a:t>Assistente Administrativo</a:t>
          </a:r>
        </a:p>
      </dsp:txBody>
      <dsp:txXfrm>
        <a:off x="1002483" y="993726"/>
        <a:ext cx="810525" cy="247111"/>
      </dsp:txXfrm>
    </dsp:sp>
    <dsp:sp modelId="{C2BCC6D8-0EF4-4C52-8E49-7495E77B6B87}">
      <dsp:nvSpPr>
        <dsp:cNvPr id="0" name=""/>
        <dsp:cNvSpPr/>
      </dsp:nvSpPr>
      <dsp:spPr>
        <a:xfrm>
          <a:off x="1002483" y="1302616"/>
          <a:ext cx="810525" cy="247111"/>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pt-BR" sz="800" kern="1200" dirty="0" smtClean="0"/>
            <a:t>Técnico de Laboratório</a:t>
          </a:r>
          <a:endParaRPr lang="pt-BR" sz="800" kern="1200" dirty="0"/>
        </a:p>
      </dsp:txBody>
      <dsp:txXfrm>
        <a:off x="1002483" y="1302616"/>
        <a:ext cx="810525" cy="24711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BE956A-69C9-43C3-A161-CFFE8F9CB431}">
      <dsp:nvSpPr>
        <dsp:cNvPr id="0" name=""/>
        <dsp:cNvSpPr/>
      </dsp:nvSpPr>
      <dsp:spPr>
        <a:xfrm>
          <a:off x="840378" y="1112509"/>
          <a:ext cx="162105" cy="313662"/>
        </a:xfrm>
        <a:custGeom>
          <a:avLst/>
          <a:gdLst/>
          <a:ahLst/>
          <a:cxnLst/>
          <a:rect l="0" t="0" r="0" b="0"/>
          <a:pathLst>
            <a:path>
              <a:moveTo>
                <a:pt x="0" y="0"/>
              </a:moveTo>
              <a:lnTo>
                <a:pt x="81052" y="0"/>
              </a:lnTo>
              <a:lnTo>
                <a:pt x="81052" y="313662"/>
              </a:lnTo>
              <a:lnTo>
                <a:pt x="162105" y="31366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912604" y="1260513"/>
        <a:ext cx="17653" cy="17653"/>
      </dsp:txXfrm>
    </dsp:sp>
    <dsp:sp modelId="{B1B0A1F8-C301-490C-AEFB-C1F643F26380}">
      <dsp:nvSpPr>
        <dsp:cNvPr id="0" name=""/>
        <dsp:cNvSpPr/>
      </dsp:nvSpPr>
      <dsp:spPr>
        <a:xfrm>
          <a:off x="840378" y="1066789"/>
          <a:ext cx="162105" cy="91440"/>
        </a:xfrm>
        <a:custGeom>
          <a:avLst/>
          <a:gdLst/>
          <a:ahLst/>
          <a:cxnLst/>
          <a:rect l="0" t="0" r="0" b="0"/>
          <a:pathLst>
            <a:path>
              <a:moveTo>
                <a:pt x="0" y="45720"/>
              </a:moveTo>
              <a:lnTo>
                <a:pt x="81052" y="45720"/>
              </a:lnTo>
              <a:lnTo>
                <a:pt x="81052" y="50493"/>
              </a:lnTo>
              <a:lnTo>
                <a:pt x="162105" y="50493"/>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917376" y="1108454"/>
        <a:ext cx="8108" cy="8108"/>
      </dsp:txXfrm>
    </dsp:sp>
    <dsp:sp modelId="{E3A88CDD-8D80-473E-86B2-66ED89ABA25B}">
      <dsp:nvSpPr>
        <dsp:cNvPr id="0" name=""/>
        <dsp:cNvSpPr/>
      </dsp:nvSpPr>
      <dsp:spPr>
        <a:xfrm>
          <a:off x="840378" y="808393"/>
          <a:ext cx="162655" cy="304116"/>
        </a:xfrm>
        <a:custGeom>
          <a:avLst/>
          <a:gdLst/>
          <a:ahLst/>
          <a:cxnLst/>
          <a:rect l="0" t="0" r="0" b="0"/>
          <a:pathLst>
            <a:path>
              <a:moveTo>
                <a:pt x="0" y="304116"/>
              </a:moveTo>
              <a:lnTo>
                <a:pt x="81327" y="304116"/>
              </a:lnTo>
              <a:lnTo>
                <a:pt x="81327" y="0"/>
              </a:lnTo>
              <a:lnTo>
                <a:pt x="162655" y="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913084" y="951829"/>
        <a:ext cx="17244" cy="17244"/>
      </dsp:txXfrm>
    </dsp:sp>
    <dsp:sp modelId="{E2836DD0-13B2-410E-854D-B1D17EC33D8A}">
      <dsp:nvSpPr>
        <dsp:cNvPr id="0" name=""/>
        <dsp:cNvSpPr/>
      </dsp:nvSpPr>
      <dsp:spPr>
        <a:xfrm>
          <a:off x="-94535" y="692595"/>
          <a:ext cx="1029999" cy="839828"/>
        </a:xfrm>
        <a:prstGeom prst="rect">
          <a:avLst/>
        </a:prstGeom>
        <a:no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endParaRPr lang="pt-BR" sz="3000" kern="1200" dirty="0"/>
        </a:p>
      </dsp:txBody>
      <dsp:txXfrm>
        <a:off x="-94535" y="692595"/>
        <a:ext cx="1029999" cy="839828"/>
      </dsp:txXfrm>
    </dsp:sp>
    <dsp:sp modelId="{859C1111-5A14-4FCB-B539-38FCE6E705A9}">
      <dsp:nvSpPr>
        <dsp:cNvPr id="0" name=""/>
        <dsp:cNvSpPr/>
      </dsp:nvSpPr>
      <dsp:spPr>
        <a:xfrm>
          <a:off x="1003034" y="684837"/>
          <a:ext cx="810525" cy="247111"/>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pt-BR" sz="800" kern="1200" dirty="0"/>
            <a:t>Coordenador</a:t>
          </a:r>
        </a:p>
      </dsp:txBody>
      <dsp:txXfrm>
        <a:off x="1003034" y="684837"/>
        <a:ext cx="810525" cy="247111"/>
      </dsp:txXfrm>
    </dsp:sp>
    <dsp:sp modelId="{A9760F1B-AF9B-44AF-A92D-E6EB1B213D0E}">
      <dsp:nvSpPr>
        <dsp:cNvPr id="0" name=""/>
        <dsp:cNvSpPr/>
      </dsp:nvSpPr>
      <dsp:spPr>
        <a:xfrm>
          <a:off x="1002483" y="993726"/>
          <a:ext cx="810525" cy="247111"/>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pt-BR" sz="800" kern="1200" dirty="0"/>
            <a:t>Assistente Administrativo</a:t>
          </a:r>
        </a:p>
      </dsp:txBody>
      <dsp:txXfrm>
        <a:off x="1002483" y="993726"/>
        <a:ext cx="810525" cy="247111"/>
      </dsp:txXfrm>
    </dsp:sp>
    <dsp:sp modelId="{C2BCC6D8-0EF4-4C52-8E49-7495E77B6B87}">
      <dsp:nvSpPr>
        <dsp:cNvPr id="0" name=""/>
        <dsp:cNvSpPr/>
      </dsp:nvSpPr>
      <dsp:spPr>
        <a:xfrm>
          <a:off x="1002483" y="1302616"/>
          <a:ext cx="810525" cy="247111"/>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pt-BR" sz="800" kern="1200" dirty="0" smtClean="0"/>
            <a:t>Técnico de Laboratório</a:t>
          </a:r>
          <a:endParaRPr lang="pt-BR" sz="800" kern="1200" dirty="0"/>
        </a:p>
      </dsp:txBody>
      <dsp:txXfrm>
        <a:off x="1002483" y="1302616"/>
        <a:ext cx="810525" cy="24711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BE956A-69C9-43C3-A161-CFFE8F9CB431}">
      <dsp:nvSpPr>
        <dsp:cNvPr id="0" name=""/>
        <dsp:cNvSpPr/>
      </dsp:nvSpPr>
      <dsp:spPr>
        <a:xfrm>
          <a:off x="840378" y="1169631"/>
          <a:ext cx="162105" cy="256540"/>
        </a:xfrm>
        <a:custGeom>
          <a:avLst/>
          <a:gdLst/>
          <a:ahLst/>
          <a:cxnLst/>
          <a:rect l="0" t="0" r="0" b="0"/>
          <a:pathLst>
            <a:path>
              <a:moveTo>
                <a:pt x="0" y="0"/>
              </a:moveTo>
              <a:lnTo>
                <a:pt x="81052" y="0"/>
              </a:lnTo>
              <a:lnTo>
                <a:pt x="81052" y="256540"/>
              </a:lnTo>
              <a:lnTo>
                <a:pt x="162105" y="25654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913844" y="1290314"/>
        <a:ext cx="15173" cy="15173"/>
      </dsp:txXfrm>
    </dsp:sp>
    <dsp:sp modelId="{B1B0A1F8-C301-490C-AEFB-C1F643F26380}">
      <dsp:nvSpPr>
        <dsp:cNvPr id="0" name=""/>
        <dsp:cNvSpPr/>
      </dsp:nvSpPr>
      <dsp:spPr>
        <a:xfrm>
          <a:off x="840378" y="1071562"/>
          <a:ext cx="162105" cy="91440"/>
        </a:xfrm>
        <a:custGeom>
          <a:avLst/>
          <a:gdLst/>
          <a:ahLst/>
          <a:cxnLst/>
          <a:rect l="0" t="0" r="0" b="0"/>
          <a:pathLst>
            <a:path>
              <a:moveTo>
                <a:pt x="0" y="98068"/>
              </a:moveTo>
              <a:lnTo>
                <a:pt x="81052" y="98068"/>
              </a:lnTo>
              <a:lnTo>
                <a:pt x="81052" y="45720"/>
              </a:lnTo>
              <a:lnTo>
                <a:pt x="162105" y="4572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917172" y="1113023"/>
        <a:ext cx="8517" cy="8517"/>
      </dsp:txXfrm>
    </dsp:sp>
    <dsp:sp modelId="{E3A88CDD-8D80-473E-86B2-66ED89ABA25B}">
      <dsp:nvSpPr>
        <dsp:cNvPr id="0" name=""/>
        <dsp:cNvSpPr/>
      </dsp:nvSpPr>
      <dsp:spPr>
        <a:xfrm>
          <a:off x="840378" y="808393"/>
          <a:ext cx="162655" cy="361237"/>
        </a:xfrm>
        <a:custGeom>
          <a:avLst/>
          <a:gdLst/>
          <a:ahLst/>
          <a:cxnLst/>
          <a:rect l="0" t="0" r="0" b="0"/>
          <a:pathLst>
            <a:path>
              <a:moveTo>
                <a:pt x="0" y="361237"/>
              </a:moveTo>
              <a:lnTo>
                <a:pt x="81327" y="361237"/>
              </a:lnTo>
              <a:lnTo>
                <a:pt x="81327" y="0"/>
              </a:lnTo>
              <a:lnTo>
                <a:pt x="162655" y="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911802" y="979107"/>
        <a:ext cx="19808" cy="19808"/>
      </dsp:txXfrm>
    </dsp:sp>
    <dsp:sp modelId="{E2836DD0-13B2-410E-854D-B1D17EC33D8A}">
      <dsp:nvSpPr>
        <dsp:cNvPr id="0" name=""/>
        <dsp:cNvSpPr/>
      </dsp:nvSpPr>
      <dsp:spPr>
        <a:xfrm>
          <a:off x="-94535" y="749717"/>
          <a:ext cx="1029999" cy="839828"/>
        </a:xfrm>
        <a:prstGeom prst="rect">
          <a:avLst/>
        </a:prstGeom>
        <a:no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endParaRPr lang="pt-BR" sz="3000" kern="1200" dirty="0"/>
        </a:p>
      </dsp:txBody>
      <dsp:txXfrm>
        <a:off x="-94535" y="749717"/>
        <a:ext cx="1029999" cy="839828"/>
      </dsp:txXfrm>
    </dsp:sp>
    <dsp:sp modelId="{859C1111-5A14-4FCB-B539-38FCE6E705A9}">
      <dsp:nvSpPr>
        <dsp:cNvPr id="0" name=""/>
        <dsp:cNvSpPr/>
      </dsp:nvSpPr>
      <dsp:spPr>
        <a:xfrm>
          <a:off x="1003034" y="684837"/>
          <a:ext cx="810525" cy="247111"/>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pt-BR" sz="800" kern="1200" dirty="0"/>
            <a:t>Coordenador</a:t>
          </a:r>
        </a:p>
      </dsp:txBody>
      <dsp:txXfrm>
        <a:off x="1003034" y="684837"/>
        <a:ext cx="810525" cy="247111"/>
      </dsp:txXfrm>
    </dsp:sp>
    <dsp:sp modelId="{A9760F1B-AF9B-44AF-A92D-E6EB1B213D0E}">
      <dsp:nvSpPr>
        <dsp:cNvPr id="0" name=""/>
        <dsp:cNvSpPr/>
      </dsp:nvSpPr>
      <dsp:spPr>
        <a:xfrm>
          <a:off x="1002483" y="993726"/>
          <a:ext cx="810525" cy="247111"/>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pt-BR" sz="800" kern="1200" dirty="0"/>
            <a:t>Assistente Administrativo</a:t>
          </a:r>
        </a:p>
      </dsp:txBody>
      <dsp:txXfrm>
        <a:off x="1002483" y="993726"/>
        <a:ext cx="810525" cy="247111"/>
      </dsp:txXfrm>
    </dsp:sp>
    <dsp:sp modelId="{C2BCC6D8-0EF4-4C52-8E49-7495E77B6B87}">
      <dsp:nvSpPr>
        <dsp:cNvPr id="0" name=""/>
        <dsp:cNvSpPr/>
      </dsp:nvSpPr>
      <dsp:spPr>
        <a:xfrm>
          <a:off x="1002483" y="1302616"/>
          <a:ext cx="810525" cy="247111"/>
        </a:xfrm>
        <a:prstGeom prst="rect">
          <a:avLst/>
        </a:prstGeom>
        <a:solidFill>
          <a:schemeClr val="accent1">
            <a:lumMod val="20000"/>
            <a:lumOff val="80000"/>
          </a:schemeClr>
        </a:solidFill>
        <a:ln>
          <a:solidFill>
            <a:schemeClr val="accent1">
              <a:lumMod val="20000"/>
              <a:lumOff val="80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pt-BR" sz="800" kern="1200" dirty="0" smtClean="0"/>
            <a:t>Técnico de Laboratório</a:t>
          </a:r>
          <a:endParaRPr lang="pt-BR" sz="800" kern="1200" dirty="0"/>
        </a:p>
      </dsp:txBody>
      <dsp:txXfrm>
        <a:off x="1002483" y="1302616"/>
        <a:ext cx="810525" cy="24711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0.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0.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pt-BR" smtClean="0"/>
              <a:t>Clique para editar o título mestre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8A5E0B1C-44CC-4196-924D-3749F0AF6428}" type="datetimeFigureOut">
              <a:rPr lang="pt-BR" smtClean="0"/>
              <a:t>06/03/2017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C7032169-7D40-461C-9CF9-4766B88F3DFD}" type="slidenum">
              <a:rPr lang="pt-BR" smtClean="0"/>
              <a:t>‹nº›</a:t>
            </a:fld>
            <a:endParaRPr lang="pt-BR"/>
          </a:p>
        </p:txBody>
      </p:sp>
    </p:spTree>
    <p:extLst>
      <p:ext uri="{BB962C8B-B14F-4D97-AF65-F5344CB8AC3E}">
        <p14:creationId xmlns:p14="http://schemas.microsoft.com/office/powerpoint/2010/main" val="1934517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8A5E0B1C-44CC-4196-924D-3749F0AF6428}" type="datetimeFigureOut">
              <a:rPr lang="pt-BR" smtClean="0"/>
              <a:t>06/03/2017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C7032169-7D40-461C-9CF9-4766B88F3DFD}" type="slidenum">
              <a:rPr lang="pt-BR" smtClean="0"/>
              <a:t>‹nº›</a:t>
            </a:fld>
            <a:endParaRPr lang="pt-BR"/>
          </a:p>
        </p:txBody>
      </p:sp>
    </p:spTree>
    <p:extLst>
      <p:ext uri="{BB962C8B-B14F-4D97-AF65-F5344CB8AC3E}">
        <p14:creationId xmlns:p14="http://schemas.microsoft.com/office/powerpoint/2010/main" val="2040681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pt-BR" smtClean="0"/>
              <a:t>Clique para editar o título mestre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8A5E0B1C-44CC-4196-924D-3749F0AF6428}" type="datetimeFigureOut">
              <a:rPr lang="pt-BR" smtClean="0"/>
              <a:t>06/03/2017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C7032169-7D40-461C-9CF9-4766B88F3DFD}" type="slidenum">
              <a:rPr lang="pt-BR" smtClean="0"/>
              <a:t>‹nº›</a:t>
            </a:fld>
            <a:endParaRPr lang="pt-BR"/>
          </a:p>
        </p:txBody>
      </p:sp>
    </p:spTree>
    <p:extLst>
      <p:ext uri="{BB962C8B-B14F-4D97-AF65-F5344CB8AC3E}">
        <p14:creationId xmlns:p14="http://schemas.microsoft.com/office/powerpoint/2010/main" val="3341296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8A5E0B1C-44CC-4196-924D-3749F0AF6428}" type="datetimeFigureOut">
              <a:rPr lang="pt-BR" smtClean="0"/>
              <a:t>06/03/2017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C7032169-7D40-461C-9CF9-4766B88F3DFD}" type="slidenum">
              <a:rPr lang="pt-BR" smtClean="0"/>
              <a:t>‹nº›</a:t>
            </a:fld>
            <a:endParaRPr lang="pt-BR"/>
          </a:p>
        </p:txBody>
      </p:sp>
    </p:spTree>
    <p:extLst>
      <p:ext uri="{BB962C8B-B14F-4D97-AF65-F5344CB8AC3E}">
        <p14:creationId xmlns:p14="http://schemas.microsoft.com/office/powerpoint/2010/main" val="818731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pt-BR" smtClean="0"/>
              <a:t>Clique para editar o título mestre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p>
            <a:fld id="{8A5E0B1C-44CC-4196-924D-3749F0AF6428}" type="datetimeFigureOut">
              <a:rPr lang="pt-BR" smtClean="0"/>
              <a:t>06/03/2017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C7032169-7D40-461C-9CF9-4766B88F3DFD}" type="slidenum">
              <a:rPr lang="pt-BR" smtClean="0"/>
              <a:t>‹nº›</a:t>
            </a:fld>
            <a:endParaRPr lang="pt-BR"/>
          </a:p>
        </p:txBody>
      </p:sp>
    </p:spTree>
    <p:extLst>
      <p:ext uri="{BB962C8B-B14F-4D97-AF65-F5344CB8AC3E}">
        <p14:creationId xmlns:p14="http://schemas.microsoft.com/office/powerpoint/2010/main" val="3435295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8A5E0B1C-44CC-4196-924D-3749F0AF6428}" type="datetimeFigureOut">
              <a:rPr lang="pt-BR" smtClean="0"/>
              <a:t>06/03/2017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C7032169-7D40-461C-9CF9-4766B88F3DFD}" type="slidenum">
              <a:rPr lang="pt-BR" smtClean="0"/>
              <a:t>‹nº›</a:t>
            </a:fld>
            <a:endParaRPr lang="pt-BR"/>
          </a:p>
        </p:txBody>
      </p:sp>
    </p:spTree>
    <p:extLst>
      <p:ext uri="{BB962C8B-B14F-4D97-AF65-F5344CB8AC3E}">
        <p14:creationId xmlns:p14="http://schemas.microsoft.com/office/powerpoint/2010/main" val="2798829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çã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 name="Content Placeholder 3"/>
          <p:cNvSpPr>
            <a:spLocks noGrp="1"/>
          </p:cNvSpPr>
          <p:nvPr>
            <p:ph sz="half" idx="2"/>
          </p:nvPr>
        </p:nvSpPr>
        <p:spPr>
          <a:xfrm>
            <a:off x="845127" y="2507550"/>
            <a:ext cx="5156200" cy="3680525"/>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6" name="Content Placeholder 5"/>
          <p:cNvSpPr>
            <a:spLocks noGrp="1"/>
          </p:cNvSpPr>
          <p:nvPr>
            <p:ph sz="quarter" idx="4"/>
          </p:nvPr>
        </p:nvSpPr>
        <p:spPr>
          <a:xfrm>
            <a:off x="6172200" y="2507550"/>
            <a:ext cx="5181601" cy="3680525"/>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Date Placeholder 6"/>
          <p:cNvSpPr>
            <a:spLocks noGrp="1"/>
          </p:cNvSpPr>
          <p:nvPr>
            <p:ph type="dt" sz="half" idx="10"/>
          </p:nvPr>
        </p:nvSpPr>
        <p:spPr/>
        <p:txBody>
          <a:bodyPr/>
          <a:lstStyle/>
          <a:p>
            <a:fld id="{8A5E0B1C-44CC-4196-924D-3749F0AF6428}" type="datetimeFigureOut">
              <a:rPr lang="pt-BR" smtClean="0"/>
              <a:t>06/03/2017</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C7032169-7D40-461C-9CF9-4766B88F3DFD}" type="slidenum">
              <a:rPr lang="pt-BR" smtClean="0"/>
              <a:t>‹nº›</a:t>
            </a:fld>
            <a:endParaRPr lang="pt-BR"/>
          </a:p>
        </p:txBody>
      </p:sp>
      <p:sp>
        <p:nvSpPr>
          <p:cNvPr id="10" name="Title 9"/>
          <p:cNvSpPr>
            <a:spLocks noGrp="1"/>
          </p:cNvSpPr>
          <p:nvPr>
            <p:ph type="title"/>
          </p:nvPr>
        </p:nvSpPr>
        <p:spPr/>
        <p:txBody>
          <a:bodyPr/>
          <a:lstStyle/>
          <a:p>
            <a:r>
              <a:rPr lang="pt-BR" smtClean="0"/>
              <a:t>Clique para editar o título mestre</a:t>
            </a:r>
            <a:endParaRPr lang="en-US" dirty="0"/>
          </a:p>
        </p:txBody>
      </p:sp>
    </p:spTree>
    <p:extLst>
      <p:ext uri="{BB962C8B-B14F-4D97-AF65-F5344CB8AC3E}">
        <p14:creationId xmlns:p14="http://schemas.microsoft.com/office/powerpoint/2010/main" val="2466492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omente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A5E0B1C-44CC-4196-924D-3749F0AF6428}" type="datetimeFigureOut">
              <a:rPr lang="pt-BR" smtClean="0"/>
              <a:t>06/03/2017</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C7032169-7D40-461C-9CF9-4766B88F3DFD}" type="slidenum">
              <a:rPr lang="pt-BR" smtClean="0"/>
              <a:t>‹nº›</a:t>
            </a:fld>
            <a:endParaRPr lang="pt-BR"/>
          </a:p>
        </p:txBody>
      </p:sp>
      <p:sp>
        <p:nvSpPr>
          <p:cNvPr id="6" name="Title 5"/>
          <p:cNvSpPr>
            <a:spLocks noGrp="1"/>
          </p:cNvSpPr>
          <p:nvPr>
            <p:ph type="title"/>
          </p:nvPr>
        </p:nvSpPr>
        <p:spPr/>
        <p:txBody>
          <a:bodyPr/>
          <a:lstStyle/>
          <a:p>
            <a:r>
              <a:rPr lang="pt-BR" smtClean="0"/>
              <a:t>Clique para editar o título mestre</a:t>
            </a:r>
            <a:endParaRPr lang="en-US"/>
          </a:p>
        </p:txBody>
      </p:sp>
    </p:spTree>
    <p:extLst>
      <p:ext uri="{BB962C8B-B14F-4D97-AF65-F5344CB8AC3E}">
        <p14:creationId xmlns:p14="http://schemas.microsoft.com/office/powerpoint/2010/main" val="1812011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5E0B1C-44CC-4196-924D-3749F0AF6428}" type="datetimeFigureOut">
              <a:rPr lang="pt-BR" smtClean="0"/>
              <a:t>06/03/2017</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C7032169-7D40-461C-9CF9-4766B88F3DFD}" type="slidenum">
              <a:rPr lang="pt-BR" smtClean="0"/>
              <a:t>‹nº›</a:t>
            </a:fld>
            <a:endParaRPr lang="pt-BR"/>
          </a:p>
        </p:txBody>
      </p:sp>
    </p:spTree>
    <p:extLst>
      <p:ext uri="{BB962C8B-B14F-4D97-AF65-F5344CB8AC3E}">
        <p14:creationId xmlns:p14="http://schemas.microsoft.com/office/powerpoint/2010/main" val="3122490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pt-BR" smtClean="0"/>
              <a:t>Clique para editar o título mestre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5" name="Date Placeholder 4"/>
          <p:cNvSpPr>
            <a:spLocks noGrp="1"/>
          </p:cNvSpPr>
          <p:nvPr>
            <p:ph type="dt" sz="half" idx="10"/>
          </p:nvPr>
        </p:nvSpPr>
        <p:spPr/>
        <p:txBody>
          <a:bodyPr/>
          <a:lstStyle/>
          <a:p>
            <a:fld id="{8A5E0B1C-44CC-4196-924D-3749F0AF6428}" type="datetimeFigureOut">
              <a:rPr lang="pt-BR" smtClean="0"/>
              <a:t>06/03/2017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C7032169-7D40-461C-9CF9-4766B88F3DFD}" type="slidenum">
              <a:rPr lang="pt-BR" smtClean="0"/>
              <a:t>‹nº›</a:t>
            </a:fld>
            <a:endParaRPr lang="pt-BR"/>
          </a:p>
        </p:txBody>
      </p:sp>
    </p:spTree>
    <p:extLst>
      <p:ext uri="{BB962C8B-B14F-4D97-AF65-F5344CB8AC3E}">
        <p14:creationId xmlns:p14="http://schemas.microsoft.com/office/powerpoint/2010/main" val="1449782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pt-BR" smtClean="0"/>
              <a:t>Clique para editar o título mestre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5" name="Date Placeholder 4"/>
          <p:cNvSpPr>
            <a:spLocks noGrp="1"/>
          </p:cNvSpPr>
          <p:nvPr>
            <p:ph type="dt" sz="half" idx="10"/>
          </p:nvPr>
        </p:nvSpPr>
        <p:spPr/>
        <p:txBody>
          <a:bodyPr/>
          <a:lstStyle/>
          <a:p>
            <a:fld id="{8A5E0B1C-44CC-4196-924D-3749F0AF6428}" type="datetimeFigureOut">
              <a:rPr lang="pt-BR" smtClean="0"/>
              <a:t>06/03/2017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C7032169-7D40-461C-9CF9-4766B88F3DFD}" type="slidenum">
              <a:rPr lang="pt-BR" smtClean="0"/>
              <a:t>‹nº›</a:t>
            </a:fld>
            <a:endParaRPr lang="pt-BR"/>
          </a:p>
        </p:txBody>
      </p:sp>
    </p:spTree>
    <p:extLst>
      <p:ext uri="{BB962C8B-B14F-4D97-AF65-F5344CB8AC3E}">
        <p14:creationId xmlns:p14="http://schemas.microsoft.com/office/powerpoint/2010/main" val="771256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8A5E0B1C-44CC-4196-924D-3749F0AF6428}" type="datetimeFigureOut">
              <a:rPr lang="pt-BR" smtClean="0"/>
              <a:t>06/03/2017</a:t>
            </a:fld>
            <a:endParaRPr lang="pt-B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pt-BR"/>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C7032169-7D40-461C-9CF9-4766B88F3DFD}" type="slidenum">
              <a:rPr lang="pt-BR" smtClean="0"/>
              <a:t>‹nº›</a:t>
            </a:fld>
            <a:endParaRPr lang="pt-BR"/>
          </a:p>
        </p:txBody>
      </p:sp>
    </p:spTree>
    <p:extLst>
      <p:ext uri="{BB962C8B-B14F-4D97-AF65-F5344CB8AC3E}">
        <p14:creationId xmlns:p14="http://schemas.microsoft.com/office/powerpoint/2010/main" val="1622258320"/>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3" Type="http://schemas.openxmlformats.org/officeDocument/2006/relationships/diagramLayout" Target="../diagrams/layout5.xml"/><Relationship Id="rId18" Type="http://schemas.openxmlformats.org/officeDocument/2006/relationships/diagramLayout" Target="../diagrams/layout6.xml"/><Relationship Id="rId26" Type="http://schemas.microsoft.com/office/2007/relationships/diagramDrawing" Target="../diagrams/drawing7.xml"/><Relationship Id="rId21" Type="http://schemas.microsoft.com/office/2007/relationships/diagramDrawing" Target="../diagrams/drawing6.xml"/><Relationship Id="rId34" Type="http://schemas.openxmlformats.org/officeDocument/2006/relationships/diagramQuickStyle" Target="../diagrams/quickStyle9.xml"/><Relationship Id="rId7" Type="http://schemas.openxmlformats.org/officeDocument/2006/relationships/diagramData" Target="../diagrams/data4.xml"/><Relationship Id="rId12" Type="http://schemas.openxmlformats.org/officeDocument/2006/relationships/diagramData" Target="../diagrams/data5.xml"/><Relationship Id="rId17" Type="http://schemas.openxmlformats.org/officeDocument/2006/relationships/diagramData" Target="../diagrams/data6.xml"/><Relationship Id="rId25" Type="http://schemas.openxmlformats.org/officeDocument/2006/relationships/diagramColors" Target="../diagrams/colors7.xml"/><Relationship Id="rId33" Type="http://schemas.openxmlformats.org/officeDocument/2006/relationships/diagramLayout" Target="../diagrams/layout9.xml"/><Relationship Id="rId38" Type="http://schemas.openxmlformats.org/officeDocument/2006/relationships/image" Target="../media/image4.png"/><Relationship Id="rId2" Type="http://schemas.openxmlformats.org/officeDocument/2006/relationships/diagramData" Target="../diagrams/data3.xml"/><Relationship Id="rId16" Type="http://schemas.microsoft.com/office/2007/relationships/diagramDrawing" Target="../diagrams/drawing5.xml"/><Relationship Id="rId20" Type="http://schemas.openxmlformats.org/officeDocument/2006/relationships/diagramColors" Target="../diagrams/colors6.xml"/><Relationship Id="rId29" Type="http://schemas.openxmlformats.org/officeDocument/2006/relationships/diagramQuickStyle" Target="../diagrams/quickStyle8.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24" Type="http://schemas.openxmlformats.org/officeDocument/2006/relationships/diagramQuickStyle" Target="../diagrams/quickStyle7.xml"/><Relationship Id="rId32" Type="http://schemas.openxmlformats.org/officeDocument/2006/relationships/diagramData" Target="../diagrams/data9.xml"/><Relationship Id="rId37" Type="http://schemas.openxmlformats.org/officeDocument/2006/relationships/image" Target="../media/image3.png"/><Relationship Id="rId5" Type="http://schemas.openxmlformats.org/officeDocument/2006/relationships/diagramColors" Target="../diagrams/colors3.xml"/><Relationship Id="rId15" Type="http://schemas.openxmlformats.org/officeDocument/2006/relationships/diagramColors" Target="../diagrams/colors5.xml"/><Relationship Id="rId23" Type="http://schemas.openxmlformats.org/officeDocument/2006/relationships/diagramLayout" Target="../diagrams/layout7.xml"/><Relationship Id="rId28" Type="http://schemas.openxmlformats.org/officeDocument/2006/relationships/diagramLayout" Target="../diagrams/layout8.xml"/><Relationship Id="rId36" Type="http://schemas.microsoft.com/office/2007/relationships/diagramDrawing" Target="../diagrams/drawing9.xml"/><Relationship Id="rId10" Type="http://schemas.openxmlformats.org/officeDocument/2006/relationships/diagramColors" Target="../diagrams/colors4.xml"/><Relationship Id="rId19" Type="http://schemas.openxmlformats.org/officeDocument/2006/relationships/diagramQuickStyle" Target="../diagrams/quickStyle6.xml"/><Relationship Id="rId31" Type="http://schemas.microsoft.com/office/2007/relationships/diagramDrawing" Target="../diagrams/drawing8.xml"/><Relationship Id="rId4" Type="http://schemas.openxmlformats.org/officeDocument/2006/relationships/diagramQuickStyle" Target="../diagrams/quickStyle3.xml"/><Relationship Id="rId9" Type="http://schemas.openxmlformats.org/officeDocument/2006/relationships/diagramQuickStyle" Target="../diagrams/quickStyle4.xml"/><Relationship Id="rId14" Type="http://schemas.openxmlformats.org/officeDocument/2006/relationships/diagramQuickStyle" Target="../diagrams/quickStyle5.xml"/><Relationship Id="rId22" Type="http://schemas.openxmlformats.org/officeDocument/2006/relationships/diagramData" Target="../diagrams/data7.xml"/><Relationship Id="rId27" Type="http://schemas.openxmlformats.org/officeDocument/2006/relationships/diagramData" Target="../diagrams/data8.xml"/><Relationship Id="rId30" Type="http://schemas.openxmlformats.org/officeDocument/2006/relationships/diagramColors" Target="../diagrams/colors8.xml"/><Relationship Id="rId35" Type="http://schemas.openxmlformats.org/officeDocument/2006/relationships/diagramColors" Target="../diagrams/colors9.xml"/><Relationship Id="rId8" Type="http://schemas.openxmlformats.org/officeDocument/2006/relationships/diagramLayout" Target="../diagrams/layout4.xml"/><Relationship Id="rId3"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13" Type="http://schemas.openxmlformats.org/officeDocument/2006/relationships/diagramLayout" Target="../diagrams/layout12.xml"/><Relationship Id="rId18" Type="http://schemas.openxmlformats.org/officeDocument/2006/relationships/diagramLayout" Target="../diagrams/layout13.xml"/><Relationship Id="rId26" Type="http://schemas.microsoft.com/office/2007/relationships/diagramDrawing" Target="../diagrams/drawing14.xml"/><Relationship Id="rId3" Type="http://schemas.openxmlformats.org/officeDocument/2006/relationships/diagramLayout" Target="../diagrams/layout10.xml"/><Relationship Id="rId21" Type="http://schemas.microsoft.com/office/2007/relationships/diagramDrawing" Target="../diagrams/drawing13.xml"/><Relationship Id="rId34" Type="http://schemas.openxmlformats.org/officeDocument/2006/relationships/diagramQuickStyle" Target="../diagrams/quickStyle16.xml"/><Relationship Id="rId7" Type="http://schemas.openxmlformats.org/officeDocument/2006/relationships/diagramData" Target="../diagrams/data11.xml"/><Relationship Id="rId12" Type="http://schemas.openxmlformats.org/officeDocument/2006/relationships/diagramData" Target="../diagrams/data12.xml"/><Relationship Id="rId17" Type="http://schemas.openxmlformats.org/officeDocument/2006/relationships/diagramData" Target="../diagrams/data13.xml"/><Relationship Id="rId25" Type="http://schemas.openxmlformats.org/officeDocument/2006/relationships/diagramColors" Target="../diagrams/colors14.xml"/><Relationship Id="rId33" Type="http://schemas.openxmlformats.org/officeDocument/2006/relationships/diagramLayout" Target="../diagrams/layout16.xml"/><Relationship Id="rId2" Type="http://schemas.openxmlformats.org/officeDocument/2006/relationships/diagramData" Target="../diagrams/data10.xml"/><Relationship Id="rId16" Type="http://schemas.microsoft.com/office/2007/relationships/diagramDrawing" Target="../diagrams/drawing12.xml"/><Relationship Id="rId20" Type="http://schemas.openxmlformats.org/officeDocument/2006/relationships/diagramColors" Target="../diagrams/colors13.xml"/><Relationship Id="rId29" Type="http://schemas.openxmlformats.org/officeDocument/2006/relationships/diagramQuickStyle" Target="../diagrams/quickStyle15.xml"/><Relationship Id="rId1" Type="http://schemas.openxmlformats.org/officeDocument/2006/relationships/slideLayout" Target="../slideLayouts/slideLayout2.xml"/><Relationship Id="rId6" Type="http://schemas.microsoft.com/office/2007/relationships/diagramDrawing" Target="../diagrams/drawing10.xml"/><Relationship Id="rId11" Type="http://schemas.microsoft.com/office/2007/relationships/diagramDrawing" Target="../diagrams/drawing11.xml"/><Relationship Id="rId24" Type="http://schemas.openxmlformats.org/officeDocument/2006/relationships/diagramQuickStyle" Target="../diagrams/quickStyle14.xml"/><Relationship Id="rId32" Type="http://schemas.openxmlformats.org/officeDocument/2006/relationships/diagramData" Target="../diagrams/data16.xml"/><Relationship Id="rId5" Type="http://schemas.openxmlformats.org/officeDocument/2006/relationships/diagramColors" Target="../diagrams/colors10.xml"/><Relationship Id="rId15" Type="http://schemas.openxmlformats.org/officeDocument/2006/relationships/diagramColors" Target="../diagrams/colors12.xml"/><Relationship Id="rId23" Type="http://schemas.openxmlformats.org/officeDocument/2006/relationships/diagramLayout" Target="../diagrams/layout14.xml"/><Relationship Id="rId28" Type="http://schemas.openxmlformats.org/officeDocument/2006/relationships/diagramLayout" Target="../diagrams/layout15.xml"/><Relationship Id="rId36" Type="http://schemas.microsoft.com/office/2007/relationships/diagramDrawing" Target="../diagrams/drawing16.xml"/><Relationship Id="rId10" Type="http://schemas.openxmlformats.org/officeDocument/2006/relationships/diagramColors" Target="../diagrams/colors11.xml"/><Relationship Id="rId19" Type="http://schemas.openxmlformats.org/officeDocument/2006/relationships/diagramQuickStyle" Target="../diagrams/quickStyle13.xml"/><Relationship Id="rId31" Type="http://schemas.microsoft.com/office/2007/relationships/diagramDrawing" Target="../diagrams/drawing15.xml"/><Relationship Id="rId4" Type="http://schemas.openxmlformats.org/officeDocument/2006/relationships/diagramQuickStyle" Target="../diagrams/quickStyle10.xml"/><Relationship Id="rId9" Type="http://schemas.openxmlformats.org/officeDocument/2006/relationships/diagramQuickStyle" Target="../diagrams/quickStyle11.xml"/><Relationship Id="rId14" Type="http://schemas.openxmlformats.org/officeDocument/2006/relationships/diagramQuickStyle" Target="../diagrams/quickStyle12.xml"/><Relationship Id="rId22" Type="http://schemas.openxmlformats.org/officeDocument/2006/relationships/diagramData" Target="../diagrams/data14.xml"/><Relationship Id="rId27" Type="http://schemas.openxmlformats.org/officeDocument/2006/relationships/diagramData" Target="../diagrams/data15.xml"/><Relationship Id="rId30" Type="http://schemas.openxmlformats.org/officeDocument/2006/relationships/diagramColors" Target="../diagrams/colors15.xml"/><Relationship Id="rId35" Type="http://schemas.openxmlformats.org/officeDocument/2006/relationships/diagramColors" Target="../diagrams/colors16.xml"/><Relationship Id="rId8" Type="http://schemas.openxmlformats.org/officeDocument/2006/relationships/diagramLayout" Target="../diagrams/layout11.xml"/></Relationships>
</file>

<file path=ppt/slides/_rels/slide18.xml.rels><?xml version="1.0" encoding="UTF-8" standalone="yes"?>
<Relationships xmlns="http://schemas.openxmlformats.org/package/2006/relationships"><Relationship Id="rId13" Type="http://schemas.openxmlformats.org/officeDocument/2006/relationships/diagramLayout" Target="../diagrams/layout19.xml"/><Relationship Id="rId18" Type="http://schemas.openxmlformats.org/officeDocument/2006/relationships/diagramLayout" Target="../diagrams/layout20.xml"/><Relationship Id="rId26" Type="http://schemas.microsoft.com/office/2007/relationships/diagramDrawing" Target="../diagrams/drawing21.xml"/><Relationship Id="rId3" Type="http://schemas.openxmlformats.org/officeDocument/2006/relationships/diagramLayout" Target="../diagrams/layout17.xml"/><Relationship Id="rId21" Type="http://schemas.microsoft.com/office/2007/relationships/diagramDrawing" Target="../diagrams/drawing20.xml"/><Relationship Id="rId34" Type="http://schemas.openxmlformats.org/officeDocument/2006/relationships/diagramQuickStyle" Target="../diagrams/quickStyle23.xml"/><Relationship Id="rId7" Type="http://schemas.openxmlformats.org/officeDocument/2006/relationships/diagramData" Target="../diagrams/data18.xml"/><Relationship Id="rId12" Type="http://schemas.openxmlformats.org/officeDocument/2006/relationships/diagramData" Target="../diagrams/data19.xml"/><Relationship Id="rId17" Type="http://schemas.openxmlformats.org/officeDocument/2006/relationships/diagramData" Target="../diagrams/data20.xml"/><Relationship Id="rId25" Type="http://schemas.openxmlformats.org/officeDocument/2006/relationships/diagramColors" Target="../diagrams/colors21.xml"/><Relationship Id="rId33" Type="http://schemas.openxmlformats.org/officeDocument/2006/relationships/diagramLayout" Target="../diagrams/layout23.xml"/><Relationship Id="rId2" Type="http://schemas.openxmlformats.org/officeDocument/2006/relationships/diagramData" Target="../diagrams/data17.xml"/><Relationship Id="rId16" Type="http://schemas.microsoft.com/office/2007/relationships/diagramDrawing" Target="../diagrams/drawing19.xml"/><Relationship Id="rId20" Type="http://schemas.openxmlformats.org/officeDocument/2006/relationships/diagramColors" Target="../diagrams/colors20.xml"/><Relationship Id="rId29" Type="http://schemas.openxmlformats.org/officeDocument/2006/relationships/diagramQuickStyle" Target="../diagrams/quickStyle22.xml"/><Relationship Id="rId1" Type="http://schemas.openxmlformats.org/officeDocument/2006/relationships/slideLayout" Target="../slideLayouts/slideLayout2.xml"/><Relationship Id="rId6" Type="http://schemas.microsoft.com/office/2007/relationships/diagramDrawing" Target="../diagrams/drawing17.xml"/><Relationship Id="rId11" Type="http://schemas.microsoft.com/office/2007/relationships/diagramDrawing" Target="../diagrams/drawing18.xml"/><Relationship Id="rId24" Type="http://schemas.openxmlformats.org/officeDocument/2006/relationships/diagramQuickStyle" Target="../diagrams/quickStyle21.xml"/><Relationship Id="rId32" Type="http://schemas.openxmlformats.org/officeDocument/2006/relationships/diagramData" Target="../diagrams/data23.xml"/><Relationship Id="rId5" Type="http://schemas.openxmlformats.org/officeDocument/2006/relationships/diagramColors" Target="../diagrams/colors17.xml"/><Relationship Id="rId15" Type="http://schemas.openxmlformats.org/officeDocument/2006/relationships/diagramColors" Target="../diagrams/colors19.xml"/><Relationship Id="rId23" Type="http://schemas.openxmlformats.org/officeDocument/2006/relationships/diagramLayout" Target="../diagrams/layout21.xml"/><Relationship Id="rId28" Type="http://schemas.openxmlformats.org/officeDocument/2006/relationships/diagramLayout" Target="../diagrams/layout22.xml"/><Relationship Id="rId36" Type="http://schemas.microsoft.com/office/2007/relationships/diagramDrawing" Target="../diagrams/drawing23.xml"/><Relationship Id="rId10" Type="http://schemas.openxmlformats.org/officeDocument/2006/relationships/diagramColors" Target="../diagrams/colors18.xml"/><Relationship Id="rId19" Type="http://schemas.openxmlformats.org/officeDocument/2006/relationships/diagramQuickStyle" Target="../diagrams/quickStyle20.xml"/><Relationship Id="rId31" Type="http://schemas.microsoft.com/office/2007/relationships/diagramDrawing" Target="../diagrams/drawing22.xml"/><Relationship Id="rId4" Type="http://schemas.openxmlformats.org/officeDocument/2006/relationships/diagramQuickStyle" Target="../diagrams/quickStyle17.xml"/><Relationship Id="rId9" Type="http://schemas.openxmlformats.org/officeDocument/2006/relationships/diagramQuickStyle" Target="../diagrams/quickStyle18.xml"/><Relationship Id="rId14" Type="http://schemas.openxmlformats.org/officeDocument/2006/relationships/diagramQuickStyle" Target="../diagrams/quickStyle19.xml"/><Relationship Id="rId22" Type="http://schemas.openxmlformats.org/officeDocument/2006/relationships/diagramData" Target="../diagrams/data21.xml"/><Relationship Id="rId27" Type="http://schemas.openxmlformats.org/officeDocument/2006/relationships/diagramData" Target="../diagrams/data22.xml"/><Relationship Id="rId30" Type="http://schemas.openxmlformats.org/officeDocument/2006/relationships/diagramColors" Target="../diagrams/colors22.xml"/><Relationship Id="rId35" Type="http://schemas.openxmlformats.org/officeDocument/2006/relationships/diagramColors" Target="../diagrams/colors23.xml"/><Relationship Id="rId8" Type="http://schemas.openxmlformats.org/officeDocument/2006/relationships/diagramLayout" Target="../diagrams/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3" name="Rectangle 13"/>
          <p:cNvSpPr>
            <a:spLocks noChangeArrowheads="1"/>
          </p:cNvSpPr>
          <p:nvPr/>
        </p:nvSpPr>
        <p:spPr bwMode="auto">
          <a:xfrm>
            <a:off x="2222501" y="1293813"/>
            <a:ext cx="7961313" cy="2767012"/>
          </a:xfrm>
          <a:prstGeom prst="rect">
            <a:avLst/>
          </a:prstGeom>
          <a:noFill/>
          <a:ln w="9525">
            <a:noFill/>
            <a:miter lim="800000"/>
            <a:headEnd/>
            <a:tailEnd/>
          </a:ln>
          <a:effectLst/>
        </p:spPr>
        <p:txBody>
          <a:bodyPr lIns="92075" tIns="46038" rIns="92075" bIns="46038" anchor="ctr"/>
          <a:lstStyle/>
          <a:p>
            <a:pPr algn="ctr">
              <a:defRPr/>
            </a:pPr>
            <a:r>
              <a:rPr lang="en-US" sz="6000" dirty="0" err="1" smtClean="0">
                <a:effectLst>
                  <a:outerShdw blurRad="38100" dist="38100" dir="2700000" algn="tl">
                    <a:srgbClr val="000000"/>
                  </a:outerShdw>
                </a:effectLst>
              </a:rPr>
              <a:t>Comunidade</a:t>
            </a:r>
            <a:r>
              <a:rPr lang="en-US" sz="6000" dirty="0" smtClean="0">
                <a:effectLst>
                  <a:outerShdw blurRad="38100" dist="38100" dir="2700000" algn="tl">
                    <a:srgbClr val="000000"/>
                  </a:outerShdw>
                </a:effectLst>
              </a:rPr>
              <a:t> de </a:t>
            </a:r>
            <a:r>
              <a:rPr lang="en-US" sz="6000" dirty="0" err="1" smtClean="0">
                <a:effectLst>
                  <a:outerShdw blurRad="38100" dist="38100" dir="2700000" algn="tl">
                    <a:srgbClr val="000000"/>
                  </a:outerShdw>
                </a:effectLst>
              </a:rPr>
              <a:t>Geociências</a:t>
            </a:r>
            <a:r>
              <a:rPr lang="en-US" sz="6000" dirty="0" smtClean="0">
                <a:effectLst>
                  <a:outerShdw blurRad="38100" dist="38100" dir="2700000" algn="tl">
                    <a:srgbClr val="000000"/>
                  </a:outerShdw>
                </a:effectLst>
              </a:rPr>
              <a:t> da UFOPA</a:t>
            </a:r>
            <a:endParaRPr lang="en-US" sz="6000" dirty="0">
              <a:effectLst>
                <a:outerShdw blurRad="38100" dist="38100" dir="2700000" algn="tl">
                  <a:srgbClr val="000000"/>
                </a:outerShdw>
              </a:effectLst>
            </a:endParaRPr>
          </a:p>
        </p:txBody>
      </p:sp>
      <p:sp>
        <p:nvSpPr>
          <p:cNvPr id="2236" name="Text Box 188"/>
          <p:cNvSpPr txBox="1">
            <a:spLocks noChangeArrowheads="1"/>
          </p:cNvSpPr>
          <p:nvPr/>
        </p:nvSpPr>
        <p:spPr bwMode="auto">
          <a:xfrm>
            <a:off x="1739900" y="3971926"/>
            <a:ext cx="8928100" cy="1446550"/>
          </a:xfrm>
          <a:prstGeom prst="rect">
            <a:avLst/>
          </a:prstGeom>
          <a:noFill/>
          <a:ln w="12700">
            <a:noFill/>
            <a:miter lim="800000"/>
            <a:headEnd type="none" w="sm" len="sm"/>
            <a:tailEnd type="none" w="sm" len="sm"/>
          </a:ln>
          <a:effectLst/>
        </p:spPr>
        <p:txBody>
          <a:bodyPr>
            <a:spAutoFit/>
          </a:bodyPr>
          <a:lstStyle/>
          <a:p>
            <a:pPr algn="ctr">
              <a:spcBef>
                <a:spcPct val="50000"/>
              </a:spcBef>
              <a:defRPr/>
            </a:pPr>
            <a:r>
              <a:rPr lang="pt-BR" sz="4400" b="1" dirty="0" smtClean="0">
                <a:effectLst>
                  <a:outerShdw blurRad="38100" dist="38100" dir="2700000" algn="tl">
                    <a:srgbClr val="000000"/>
                  </a:outerShdw>
                </a:effectLst>
              </a:rPr>
              <a:t>Uma avalição da conjuntura atual no IEG e perspectivas de avanço</a:t>
            </a:r>
            <a:endParaRPr lang="pt-BR" sz="4400" b="1" dirty="0">
              <a:effectLst>
                <a:outerShdw blurRad="38100" dist="38100" dir="2700000" algn="tl">
                  <a:srgbClr val="000000"/>
                </a:outerShdw>
              </a:effectLst>
            </a:endParaRPr>
          </a:p>
        </p:txBody>
      </p:sp>
      <p:pic>
        <p:nvPicPr>
          <p:cNvPr id="3076" name="Picture 2"/>
          <p:cNvPicPr>
            <a:picLocks noChangeAspect="1" noChangeArrowheads="1"/>
          </p:cNvPicPr>
          <p:nvPr/>
        </p:nvPicPr>
        <p:blipFill>
          <a:blip r:embed="rId2">
            <a:extLst>
              <a:ext uri="{28A0092B-C50C-407E-A947-70E740481C1C}">
                <a14:useLocalDpi xmlns:a14="http://schemas.microsoft.com/office/drawing/2010/main" val="0"/>
              </a:ext>
            </a:extLst>
          </a:blip>
          <a:srcRect l="12056" t="26202" r="13231" b="56078"/>
          <a:stretch>
            <a:fillRect/>
          </a:stretch>
        </p:blipFill>
        <p:spPr bwMode="auto">
          <a:xfrm>
            <a:off x="5427" y="-26988"/>
            <a:ext cx="12214707" cy="1764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9" name="Rectangle 3"/>
          <p:cNvSpPr txBox="1">
            <a:spLocks noChangeArrowheads="1"/>
          </p:cNvSpPr>
          <p:nvPr/>
        </p:nvSpPr>
        <p:spPr>
          <a:xfrm>
            <a:off x="1833563" y="5808663"/>
            <a:ext cx="8388350" cy="1223962"/>
          </a:xfrm>
          <a:prstGeom prst="rect">
            <a:avLst/>
          </a:prstGeom>
        </p:spPr>
        <p:txBody>
          <a:bodyPr/>
          <a:lstStyle/>
          <a:p>
            <a:pPr marL="118872" algn="ctr">
              <a:buClr>
                <a:schemeClr val="accent1"/>
              </a:buClr>
              <a:buSzPct val="80000"/>
              <a:defRPr/>
            </a:pPr>
            <a:r>
              <a:rPr lang="pt-BR" sz="3200" b="1" dirty="0" smtClean="0"/>
              <a:t>Santarém, 21 de fevereiro de 2017</a:t>
            </a:r>
            <a:endParaRPr lang="pt-BR" sz="3200" b="1" dirty="0"/>
          </a:p>
          <a:p>
            <a:pPr marL="118872" algn="ctr">
              <a:buClr>
                <a:schemeClr val="accent1"/>
              </a:buClr>
              <a:buSzPct val="80000"/>
              <a:defRPr/>
            </a:pPr>
            <a:endParaRPr lang="pt-BR" sz="3200" b="1" dirty="0"/>
          </a:p>
        </p:txBody>
      </p:sp>
    </p:spTree>
    <p:extLst>
      <p:ext uri="{BB962C8B-B14F-4D97-AF65-F5344CB8AC3E}">
        <p14:creationId xmlns:p14="http://schemas.microsoft.com/office/powerpoint/2010/main" val="134975129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91440"/>
            <a:ext cx="10515600" cy="1325562"/>
          </a:xfrm>
        </p:spPr>
        <p:txBody>
          <a:bodyPr/>
          <a:lstStyle/>
          <a:p>
            <a:r>
              <a:rPr lang="pt-BR" dirty="0" smtClean="0"/>
              <a:t>PROCESSO SELETIVO REGULAR 2016</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2464683107"/>
              </p:ext>
            </p:extLst>
          </p:nvPr>
        </p:nvGraphicFramePr>
        <p:xfrm>
          <a:off x="502919" y="1401762"/>
          <a:ext cx="10237818" cy="4798695"/>
        </p:xfrm>
        <a:graphic>
          <a:graphicData uri="http://schemas.openxmlformats.org/drawingml/2006/table">
            <a:tbl>
              <a:tblPr>
                <a:tableStyleId>{35758FB7-9AC5-4552-8A53-C91805E547FA}</a:tableStyleId>
              </a:tblPr>
              <a:tblGrid>
                <a:gridCol w="3764281">
                  <a:extLst>
                    <a:ext uri="{9D8B030D-6E8A-4147-A177-3AD203B41FA5}">
                      <a16:colId xmlns:a16="http://schemas.microsoft.com/office/drawing/2014/main" val="782667646"/>
                    </a:ext>
                  </a:extLst>
                </a:gridCol>
                <a:gridCol w="1372242">
                  <a:extLst>
                    <a:ext uri="{9D8B030D-6E8A-4147-A177-3AD203B41FA5}">
                      <a16:colId xmlns:a16="http://schemas.microsoft.com/office/drawing/2014/main" val="3920907586"/>
                    </a:ext>
                  </a:extLst>
                </a:gridCol>
                <a:gridCol w="1860141">
                  <a:extLst>
                    <a:ext uri="{9D8B030D-6E8A-4147-A177-3AD203B41FA5}">
                      <a16:colId xmlns:a16="http://schemas.microsoft.com/office/drawing/2014/main" val="1328982539"/>
                    </a:ext>
                  </a:extLst>
                </a:gridCol>
                <a:gridCol w="3241154">
                  <a:extLst>
                    <a:ext uri="{9D8B030D-6E8A-4147-A177-3AD203B41FA5}">
                      <a16:colId xmlns:a16="http://schemas.microsoft.com/office/drawing/2014/main" val="3538045635"/>
                    </a:ext>
                  </a:extLst>
                </a:gridCol>
              </a:tblGrid>
              <a:tr h="265763">
                <a:tc>
                  <a:txBody>
                    <a:bodyPr/>
                    <a:lstStyle/>
                    <a:p>
                      <a:pPr algn="ctr" fontAlgn="b"/>
                      <a:r>
                        <a:rPr lang="pt-BR" sz="2800" u="none" strike="noStrike" dirty="0">
                          <a:effectLst/>
                        </a:rPr>
                        <a:t>UNIDADE</a:t>
                      </a:r>
                      <a:endParaRPr lang="pt-BR" sz="2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pt-BR" sz="2800" u="none" strike="noStrike" dirty="0">
                          <a:effectLst/>
                        </a:rPr>
                        <a:t>CURSOS</a:t>
                      </a:r>
                      <a:endParaRPr lang="pt-BR" sz="2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pt-BR" sz="2800" u="none" strike="noStrike">
                          <a:effectLst/>
                        </a:rPr>
                        <a:t>VAGAS</a:t>
                      </a:r>
                      <a:endParaRPr lang="pt-BR" sz="2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t-BR" sz="2800" u="none" strike="noStrike">
                          <a:effectLst/>
                        </a:rPr>
                        <a:t>PROFESSORES</a:t>
                      </a:r>
                      <a:endParaRPr lang="pt-BR" sz="28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1904733"/>
                  </a:ext>
                </a:extLst>
              </a:tr>
              <a:tr h="265763">
                <a:tc>
                  <a:txBody>
                    <a:bodyPr/>
                    <a:lstStyle/>
                    <a:p>
                      <a:pPr algn="ctr" fontAlgn="b"/>
                      <a:r>
                        <a:rPr lang="pt-BR" sz="2800" u="none" strike="noStrike" dirty="0">
                          <a:effectLst/>
                        </a:rPr>
                        <a:t>ICED</a:t>
                      </a:r>
                      <a:endParaRPr lang="pt-BR"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pt-BR" sz="2800" u="none" strike="noStrike" dirty="0">
                          <a:effectLst/>
                        </a:rPr>
                        <a:t>7</a:t>
                      </a:r>
                      <a:endParaRPr lang="pt-BR"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pt-BR" sz="2800" u="none" strike="noStrike">
                          <a:effectLst/>
                        </a:rPr>
                        <a:t>316</a:t>
                      </a:r>
                      <a:endParaRPr lang="pt-BR"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2800" u="none" strike="noStrike" dirty="0">
                          <a:effectLst/>
                        </a:rPr>
                        <a:t>110</a:t>
                      </a:r>
                      <a:endParaRPr lang="pt-BR" sz="2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85959127"/>
                  </a:ext>
                </a:extLst>
              </a:tr>
              <a:tr h="265763">
                <a:tc>
                  <a:txBody>
                    <a:bodyPr/>
                    <a:lstStyle/>
                    <a:p>
                      <a:pPr algn="ctr" fontAlgn="b"/>
                      <a:r>
                        <a:rPr lang="pt-BR" sz="2800" u="none" strike="noStrike" dirty="0">
                          <a:effectLst/>
                        </a:rPr>
                        <a:t>IEG</a:t>
                      </a:r>
                      <a:endParaRPr lang="pt-BR"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pt-BR" sz="2800" u="none" strike="noStrike" dirty="0">
                          <a:effectLst/>
                        </a:rPr>
                        <a:t>7</a:t>
                      </a:r>
                      <a:endParaRPr lang="pt-BR"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pt-BR" sz="2800" u="none" strike="noStrike">
                          <a:effectLst/>
                        </a:rPr>
                        <a:t>204</a:t>
                      </a:r>
                      <a:endParaRPr lang="pt-BR"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2800" u="none" strike="noStrike" dirty="0">
                          <a:effectLst/>
                        </a:rPr>
                        <a:t>64</a:t>
                      </a:r>
                      <a:endParaRPr lang="pt-BR" sz="2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64417801"/>
                  </a:ext>
                </a:extLst>
              </a:tr>
              <a:tr h="265763">
                <a:tc>
                  <a:txBody>
                    <a:bodyPr/>
                    <a:lstStyle/>
                    <a:p>
                      <a:pPr algn="ctr" fontAlgn="b"/>
                      <a:r>
                        <a:rPr lang="pt-BR" sz="2800" u="none" strike="noStrike" dirty="0">
                          <a:effectLst/>
                        </a:rPr>
                        <a:t>ISCO</a:t>
                      </a:r>
                      <a:endParaRPr lang="pt-BR"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pt-BR" sz="2800" u="none" strike="noStrike" dirty="0">
                          <a:effectLst/>
                        </a:rPr>
                        <a:t>2</a:t>
                      </a:r>
                      <a:endParaRPr lang="pt-BR"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pt-BR" sz="2800" u="none" strike="noStrike" dirty="0">
                          <a:effectLst/>
                        </a:rPr>
                        <a:t>91</a:t>
                      </a:r>
                      <a:endParaRPr lang="pt-BR"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pt-BR" sz="2800" u="none" strike="noStrike" dirty="0">
                          <a:effectLst/>
                        </a:rPr>
                        <a:t>16</a:t>
                      </a:r>
                      <a:endParaRPr lang="pt-BR" sz="2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99576040"/>
                  </a:ext>
                </a:extLst>
              </a:tr>
              <a:tr h="265763">
                <a:tc>
                  <a:txBody>
                    <a:bodyPr/>
                    <a:lstStyle/>
                    <a:p>
                      <a:pPr algn="ctr" fontAlgn="b"/>
                      <a:r>
                        <a:rPr lang="pt-BR" sz="2800" u="none" strike="noStrike" dirty="0">
                          <a:effectLst/>
                        </a:rPr>
                        <a:t>ICS</a:t>
                      </a:r>
                      <a:endParaRPr lang="pt-BR"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pt-BR" sz="2800" u="none" strike="noStrike" dirty="0">
                          <a:effectLst/>
                        </a:rPr>
                        <a:t>5</a:t>
                      </a:r>
                      <a:endParaRPr lang="pt-BR"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pt-BR" sz="2800" u="none" strike="noStrike" dirty="0">
                          <a:effectLst/>
                        </a:rPr>
                        <a:t>210</a:t>
                      </a:r>
                      <a:endParaRPr lang="pt-BR"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pt-BR" sz="2800" u="none" strike="noStrike" dirty="0">
                          <a:effectLst/>
                        </a:rPr>
                        <a:t>68</a:t>
                      </a:r>
                      <a:endParaRPr lang="pt-BR" sz="2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46810016"/>
                  </a:ext>
                </a:extLst>
              </a:tr>
              <a:tr h="265763">
                <a:tc>
                  <a:txBody>
                    <a:bodyPr/>
                    <a:lstStyle/>
                    <a:p>
                      <a:pPr algn="ctr" fontAlgn="b"/>
                      <a:r>
                        <a:rPr lang="pt-BR" sz="2800" u="none" strike="noStrike" dirty="0">
                          <a:effectLst/>
                        </a:rPr>
                        <a:t>IBEF</a:t>
                      </a:r>
                      <a:endParaRPr lang="pt-BR"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pt-BR" sz="2800" u="none" strike="noStrike" dirty="0">
                          <a:effectLst/>
                        </a:rPr>
                        <a:t>5</a:t>
                      </a:r>
                      <a:endParaRPr lang="pt-BR"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pt-BR" sz="2800" u="none" strike="noStrike">
                          <a:effectLst/>
                        </a:rPr>
                        <a:t>150</a:t>
                      </a:r>
                      <a:endParaRPr lang="pt-BR"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2800" u="none" strike="noStrike" dirty="0">
                          <a:effectLst/>
                        </a:rPr>
                        <a:t>65</a:t>
                      </a:r>
                      <a:endParaRPr lang="pt-BR" sz="2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19000256"/>
                  </a:ext>
                </a:extLst>
              </a:tr>
              <a:tr h="265763">
                <a:tc>
                  <a:txBody>
                    <a:bodyPr/>
                    <a:lstStyle/>
                    <a:p>
                      <a:pPr algn="ctr" fontAlgn="b"/>
                      <a:r>
                        <a:rPr lang="pt-BR" sz="2800" u="none" strike="noStrike" dirty="0">
                          <a:effectLst/>
                        </a:rPr>
                        <a:t>ICTA</a:t>
                      </a:r>
                      <a:endParaRPr lang="pt-BR"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pt-BR" sz="2800" u="none" strike="noStrike">
                          <a:effectLst/>
                        </a:rPr>
                        <a:t>3</a:t>
                      </a:r>
                      <a:endParaRPr lang="pt-BR"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2800" u="none" strike="noStrike">
                          <a:effectLst/>
                        </a:rPr>
                        <a:t>186</a:t>
                      </a:r>
                      <a:endParaRPr lang="pt-BR" sz="2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pt-BR" sz="2800" u="none" strike="noStrike" dirty="0">
                          <a:effectLst/>
                        </a:rPr>
                        <a:t>56</a:t>
                      </a:r>
                      <a:endParaRPr lang="pt-BR" sz="2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35072711"/>
                  </a:ext>
                </a:extLst>
              </a:tr>
              <a:tr h="265763">
                <a:tc>
                  <a:txBody>
                    <a:bodyPr/>
                    <a:lstStyle/>
                    <a:p>
                      <a:pPr algn="ctr" fontAlgn="b"/>
                      <a:endParaRPr lang="pt-BR"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pt-BR" sz="2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pt-BR" sz="2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pt-BR" sz="2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41241613"/>
                  </a:ext>
                </a:extLst>
              </a:tr>
              <a:tr h="265763">
                <a:tc>
                  <a:txBody>
                    <a:bodyPr/>
                    <a:lstStyle/>
                    <a:p>
                      <a:pPr algn="ctr" fontAlgn="b"/>
                      <a:r>
                        <a:rPr lang="pt-BR" sz="2800" u="none" strike="noStrike" dirty="0" smtClean="0">
                          <a:effectLst/>
                        </a:rPr>
                        <a:t>CIÊNCIAS</a:t>
                      </a:r>
                      <a:r>
                        <a:rPr lang="pt-BR" sz="2800" u="none" strike="noStrike" baseline="0" dirty="0" smtClean="0">
                          <a:effectLst/>
                        </a:rPr>
                        <a:t> DA </a:t>
                      </a:r>
                      <a:r>
                        <a:rPr lang="pt-BR" sz="2800" u="none" strike="noStrike" dirty="0" smtClean="0">
                          <a:effectLst/>
                        </a:rPr>
                        <a:t>TERRA</a:t>
                      </a:r>
                      <a:endParaRPr lang="pt-BR" sz="2800" b="0" i="0" u="none" strike="noStrike" dirty="0">
                        <a:solidFill>
                          <a:srgbClr val="000000"/>
                        </a:solidFill>
                        <a:effectLst/>
                        <a:latin typeface="Calibri" panose="020F0502020204030204" pitchFamily="34" charset="0"/>
                      </a:endParaRPr>
                    </a:p>
                  </a:txBody>
                  <a:tcPr marL="9525" marR="9525" marT="9525" marB="0" anchor="b">
                    <a:solidFill>
                      <a:schemeClr val="accent2"/>
                    </a:solidFill>
                  </a:tcPr>
                </a:tc>
                <a:tc>
                  <a:txBody>
                    <a:bodyPr/>
                    <a:lstStyle/>
                    <a:p>
                      <a:pPr algn="r" fontAlgn="b"/>
                      <a:r>
                        <a:rPr lang="pt-BR" sz="2800" u="none" strike="noStrike" dirty="0">
                          <a:effectLst/>
                        </a:rPr>
                        <a:t>4</a:t>
                      </a:r>
                      <a:endParaRPr lang="pt-BR" sz="2800" b="0" i="0" u="none" strike="noStrike" dirty="0">
                        <a:solidFill>
                          <a:srgbClr val="000000"/>
                        </a:solidFill>
                        <a:effectLst/>
                        <a:latin typeface="Calibri" panose="020F0502020204030204" pitchFamily="34" charset="0"/>
                      </a:endParaRPr>
                    </a:p>
                  </a:txBody>
                  <a:tcPr marL="9525" marR="9525" marT="9525" marB="0" anchor="b">
                    <a:solidFill>
                      <a:schemeClr val="accent2"/>
                    </a:solidFill>
                  </a:tcPr>
                </a:tc>
                <a:tc>
                  <a:txBody>
                    <a:bodyPr/>
                    <a:lstStyle/>
                    <a:p>
                      <a:pPr algn="r" fontAlgn="b"/>
                      <a:r>
                        <a:rPr lang="pt-BR" sz="2800" u="none" strike="noStrike" dirty="0">
                          <a:effectLst/>
                        </a:rPr>
                        <a:t>104</a:t>
                      </a:r>
                      <a:endParaRPr lang="pt-BR" sz="2800" b="0" i="0" u="none" strike="noStrike" dirty="0">
                        <a:solidFill>
                          <a:srgbClr val="000000"/>
                        </a:solidFill>
                        <a:effectLst/>
                        <a:latin typeface="Calibri" panose="020F0502020204030204" pitchFamily="34" charset="0"/>
                      </a:endParaRPr>
                    </a:p>
                  </a:txBody>
                  <a:tcPr marL="9525" marR="9525" marT="9525" marB="0" anchor="b">
                    <a:solidFill>
                      <a:schemeClr val="accent2"/>
                    </a:solidFill>
                  </a:tcPr>
                </a:tc>
                <a:tc>
                  <a:txBody>
                    <a:bodyPr/>
                    <a:lstStyle/>
                    <a:p>
                      <a:pPr algn="r" fontAlgn="b"/>
                      <a:r>
                        <a:rPr lang="pt-BR" sz="2800" u="none" strike="noStrike" dirty="0">
                          <a:effectLst/>
                        </a:rPr>
                        <a:t>24</a:t>
                      </a:r>
                      <a:endParaRPr lang="pt-BR" sz="2800" b="0" i="0" u="none" strike="noStrike" dirty="0">
                        <a:solidFill>
                          <a:srgbClr val="000000"/>
                        </a:solidFill>
                        <a:effectLst/>
                        <a:latin typeface="Calibri" panose="020F0502020204030204" pitchFamily="34" charset="0"/>
                      </a:endParaRPr>
                    </a:p>
                  </a:txBody>
                  <a:tcPr marL="9525" marR="9525" marT="9525" marB="0" anchor="b">
                    <a:solidFill>
                      <a:schemeClr val="accent2"/>
                    </a:solidFill>
                  </a:tcPr>
                </a:tc>
                <a:extLst>
                  <a:ext uri="{0D108BD9-81ED-4DB2-BD59-A6C34878D82A}">
                    <a16:rowId xmlns:a16="http://schemas.microsoft.com/office/drawing/2014/main" val="933480953"/>
                  </a:ext>
                </a:extLst>
              </a:tr>
              <a:tr h="265763">
                <a:tc>
                  <a:txBody>
                    <a:bodyPr/>
                    <a:lstStyle/>
                    <a:p>
                      <a:pPr algn="ctr" fontAlgn="b"/>
                      <a:r>
                        <a:rPr lang="pt-BR" sz="2800" u="none" strike="noStrike" dirty="0" smtClean="0">
                          <a:effectLst/>
                        </a:rPr>
                        <a:t>CIÊNCIAS</a:t>
                      </a:r>
                      <a:r>
                        <a:rPr lang="pt-BR" sz="2800" u="none" strike="noStrike" baseline="0" dirty="0" smtClean="0">
                          <a:effectLst/>
                        </a:rPr>
                        <a:t> E TECNOLOGIA</a:t>
                      </a:r>
                      <a:endParaRPr lang="pt-BR" sz="2800" b="0"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r" fontAlgn="b"/>
                      <a:r>
                        <a:rPr lang="pt-BR" sz="2800" b="0" i="0" u="none" strike="noStrike" dirty="0" smtClean="0">
                          <a:solidFill>
                            <a:srgbClr val="000000"/>
                          </a:solidFill>
                          <a:effectLst/>
                          <a:latin typeface="Calibri" panose="020F0502020204030204" pitchFamily="34" charset="0"/>
                        </a:rPr>
                        <a:t>2</a:t>
                      </a:r>
                      <a:endParaRPr lang="pt-BR" sz="2800" b="0"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r" fontAlgn="b"/>
                      <a:r>
                        <a:rPr lang="pt-BR" sz="2800" b="0" i="0" u="none" strike="noStrike" dirty="0" smtClean="0">
                          <a:solidFill>
                            <a:srgbClr val="000000"/>
                          </a:solidFill>
                          <a:effectLst/>
                          <a:latin typeface="Calibri" panose="020F0502020204030204" pitchFamily="34" charset="0"/>
                        </a:rPr>
                        <a:t>50</a:t>
                      </a:r>
                      <a:endParaRPr lang="pt-BR" sz="2800" b="0"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r" fontAlgn="b"/>
                      <a:r>
                        <a:rPr lang="pt-BR" sz="2800" b="0" i="0" u="none" strike="noStrike" dirty="0" smtClean="0">
                          <a:solidFill>
                            <a:srgbClr val="000000"/>
                          </a:solidFill>
                          <a:effectLst/>
                          <a:latin typeface="Calibri" panose="020F0502020204030204" pitchFamily="34" charset="0"/>
                        </a:rPr>
                        <a:t>18</a:t>
                      </a:r>
                      <a:endParaRPr lang="pt-BR" sz="2800" b="0"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extLst>
                  <a:ext uri="{0D108BD9-81ED-4DB2-BD59-A6C34878D82A}">
                    <a16:rowId xmlns:a16="http://schemas.microsoft.com/office/drawing/2014/main" val="596854020"/>
                  </a:ext>
                </a:extLst>
              </a:tr>
              <a:tr h="265763">
                <a:tc>
                  <a:txBody>
                    <a:bodyPr/>
                    <a:lstStyle/>
                    <a:p>
                      <a:pPr algn="ctr" fontAlgn="b"/>
                      <a:r>
                        <a:rPr lang="pt-BR" sz="2800" b="0" i="0" u="none" strike="noStrike" dirty="0" smtClean="0">
                          <a:solidFill>
                            <a:srgbClr val="000000"/>
                          </a:solidFill>
                          <a:effectLst/>
                          <a:latin typeface="Calibri" panose="020F0502020204030204" pitchFamily="34" charset="0"/>
                        </a:rPr>
                        <a:t>COMPUTAÇÃO</a:t>
                      </a:r>
                      <a:endParaRPr lang="pt-BR" sz="2800" b="0"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r" fontAlgn="b"/>
                      <a:r>
                        <a:rPr lang="pt-BR" sz="2800" b="0" i="0" u="none" strike="noStrike" dirty="0" smtClean="0">
                          <a:solidFill>
                            <a:srgbClr val="000000"/>
                          </a:solidFill>
                          <a:effectLst/>
                          <a:latin typeface="Calibri" panose="020F0502020204030204" pitchFamily="34" charset="0"/>
                        </a:rPr>
                        <a:t>2</a:t>
                      </a:r>
                      <a:endParaRPr lang="pt-BR" sz="2800" b="0"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r" fontAlgn="b"/>
                      <a:r>
                        <a:rPr lang="pt-BR" sz="2800" b="0" i="0" u="none" strike="noStrike" dirty="0" smtClean="0">
                          <a:solidFill>
                            <a:srgbClr val="000000"/>
                          </a:solidFill>
                          <a:effectLst/>
                          <a:latin typeface="Calibri" panose="020F0502020204030204" pitchFamily="34" charset="0"/>
                        </a:rPr>
                        <a:t>50</a:t>
                      </a:r>
                      <a:endParaRPr lang="pt-BR" sz="2800" b="0"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tc>
                  <a:txBody>
                    <a:bodyPr/>
                    <a:lstStyle/>
                    <a:p>
                      <a:pPr algn="r" fontAlgn="b"/>
                      <a:r>
                        <a:rPr lang="pt-BR" sz="2800" b="0" i="0" u="none" strike="noStrike" dirty="0" smtClean="0">
                          <a:solidFill>
                            <a:srgbClr val="000000"/>
                          </a:solidFill>
                          <a:effectLst/>
                          <a:latin typeface="Calibri" panose="020F0502020204030204" pitchFamily="34" charset="0"/>
                        </a:rPr>
                        <a:t>18</a:t>
                      </a:r>
                      <a:endParaRPr lang="pt-BR" sz="2800" b="0" i="0" u="none" strike="noStrike" dirty="0">
                        <a:solidFill>
                          <a:srgbClr val="000000"/>
                        </a:solidFill>
                        <a:effectLst/>
                        <a:latin typeface="Calibri" panose="020F0502020204030204" pitchFamily="34" charset="0"/>
                      </a:endParaRPr>
                    </a:p>
                  </a:txBody>
                  <a:tcPr marL="9525" marR="9525" marT="9525" marB="0" anchor="b">
                    <a:solidFill>
                      <a:schemeClr val="accent1">
                        <a:lumMod val="40000"/>
                        <a:lumOff val="60000"/>
                      </a:schemeClr>
                    </a:solidFill>
                  </a:tcPr>
                </a:tc>
                <a:extLst>
                  <a:ext uri="{0D108BD9-81ED-4DB2-BD59-A6C34878D82A}">
                    <a16:rowId xmlns:a16="http://schemas.microsoft.com/office/drawing/2014/main" val="3662013537"/>
                  </a:ext>
                </a:extLst>
              </a:tr>
            </a:tbl>
          </a:graphicData>
        </a:graphic>
      </p:graphicFrame>
    </p:spTree>
    <p:extLst>
      <p:ext uri="{BB962C8B-B14F-4D97-AF65-F5344CB8AC3E}">
        <p14:creationId xmlns:p14="http://schemas.microsoft.com/office/powerpoint/2010/main" val="34631995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CONCLUSÃO</a:t>
            </a:r>
            <a:endParaRPr lang="pt-BR" dirty="0"/>
          </a:p>
        </p:txBody>
      </p:sp>
      <p:sp>
        <p:nvSpPr>
          <p:cNvPr id="3" name="Espaço Reservado para Conteúdo 2"/>
          <p:cNvSpPr>
            <a:spLocks noGrp="1"/>
          </p:cNvSpPr>
          <p:nvPr>
            <p:ph idx="1"/>
          </p:nvPr>
        </p:nvSpPr>
        <p:spPr/>
        <p:txBody>
          <a:bodyPr>
            <a:normAutofit/>
          </a:bodyPr>
          <a:lstStyle/>
          <a:p>
            <a:pPr algn="just"/>
            <a:r>
              <a:rPr lang="pt-BR" dirty="0" smtClean="0"/>
              <a:t>1</a:t>
            </a:r>
            <a:r>
              <a:rPr lang="pt-BR" dirty="0"/>
              <a:t>) A representatividade do Programa de Ciências da Terra no conselho da Unidade não representa os alunos/docentes/técnicos devido ao próprio Regimento Geral da UFOPA que determina em seu Art. 115 que apenas as subunidades tenham representantes no conselho. Situação como esta acarretam inúmeros problemas como, por exemplo, saída de professor de curso sem o conhecimento do Colegiado do próprio curso. </a:t>
            </a:r>
            <a:endParaRPr lang="pt-BR" sz="2400" dirty="0"/>
          </a:p>
          <a:p>
            <a:pPr algn="just"/>
            <a:r>
              <a:rPr lang="pt-BR" dirty="0"/>
              <a:t>2) A distribuição de técnicos é desproporcional para a demanda da Geociências sobrecarregando o trabalho de alguns. </a:t>
            </a:r>
            <a:r>
              <a:rPr lang="pt-BR" b="1" dirty="0"/>
              <a:t>Demandas de um instituto pedem solução em âmbito de programa</a:t>
            </a:r>
            <a:r>
              <a:rPr lang="pt-BR" dirty="0"/>
              <a:t>.</a:t>
            </a:r>
            <a:endParaRPr lang="pt-BR" sz="2400" dirty="0"/>
          </a:p>
          <a:p>
            <a:endParaRPr lang="pt-BR" dirty="0"/>
          </a:p>
        </p:txBody>
      </p:sp>
    </p:spTree>
    <p:extLst>
      <p:ext uri="{BB962C8B-B14F-4D97-AF65-F5344CB8AC3E}">
        <p14:creationId xmlns:p14="http://schemas.microsoft.com/office/powerpoint/2010/main" val="2812308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CONCLUSÃO</a:t>
            </a:r>
            <a:endParaRPr lang="pt-BR" dirty="0"/>
          </a:p>
        </p:txBody>
      </p:sp>
      <p:sp>
        <p:nvSpPr>
          <p:cNvPr id="3" name="Espaço Reservado para Conteúdo 2"/>
          <p:cNvSpPr>
            <a:spLocks noGrp="1"/>
          </p:cNvSpPr>
          <p:nvPr>
            <p:ph idx="1"/>
          </p:nvPr>
        </p:nvSpPr>
        <p:spPr/>
        <p:txBody>
          <a:bodyPr>
            <a:normAutofit fontScale="92500"/>
          </a:bodyPr>
          <a:lstStyle/>
          <a:p>
            <a:r>
              <a:rPr lang="pt-BR" dirty="0"/>
              <a:t>3) A área de Geociências encontra-se deslocada dentro do IEG, isso está refletido, inclusive, na descrição da missão do Instituto</a:t>
            </a:r>
            <a:endParaRPr lang="pt-BR" sz="2400" dirty="0"/>
          </a:p>
          <a:p>
            <a:pPr marL="2865438" indent="0">
              <a:buNone/>
            </a:pPr>
            <a:r>
              <a:rPr lang="pt-BR" i="1" dirty="0"/>
              <a:t>“Missão do IEG: realizar a educação cientifica e tecnológica, com responsabilidade social e ambiental, visando à formação e à qualificação de profissionais capazes de promover o desenvolvimento tecnológico da Amazônia de forma sustentável, por meio do ensino, da pesquisa, da extensão e da inovação tecnológica”. </a:t>
            </a:r>
            <a:endParaRPr lang="pt-BR" sz="2400" dirty="0"/>
          </a:p>
          <a:p>
            <a:endParaRPr lang="pt-BR" sz="2400" dirty="0"/>
          </a:p>
          <a:p>
            <a:r>
              <a:rPr lang="pt-BR" dirty="0"/>
              <a:t>4) </a:t>
            </a:r>
            <a:r>
              <a:rPr lang="pt-BR" b="1" dirty="0"/>
              <a:t>O IEG não tem regimento</a:t>
            </a:r>
            <a:r>
              <a:rPr lang="pt-BR" dirty="0"/>
              <a:t>. Está em discussão uma minuta, porém a construção do mesmo tem tido dificuldades em sua concretização.</a:t>
            </a:r>
            <a:endParaRPr lang="pt-BR" sz="2400" dirty="0"/>
          </a:p>
          <a:p>
            <a:endParaRPr lang="pt-BR" dirty="0"/>
          </a:p>
        </p:txBody>
      </p:sp>
    </p:spTree>
    <p:extLst>
      <p:ext uri="{BB962C8B-B14F-4D97-AF65-F5344CB8AC3E}">
        <p14:creationId xmlns:p14="http://schemas.microsoft.com/office/powerpoint/2010/main" val="1627221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986013"/>
            <a:ext cx="10515600" cy="1325562"/>
          </a:xfrm>
        </p:spPr>
        <p:txBody>
          <a:bodyPr>
            <a:normAutofit fontScale="90000"/>
          </a:bodyPr>
          <a:lstStyle/>
          <a:p>
            <a:r>
              <a:rPr lang="pt-BR" dirty="0" smtClean="0"/>
              <a:t>PROPOSTA DE DESMEMBRAMENTO DO IEG PARA CRIAÇÃO DO INSTITUTO DE GEOCIÊNCIAS</a:t>
            </a:r>
            <a:endParaRPr lang="pt-BR" dirty="0"/>
          </a:p>
        </p:txBody>
      </p:sp>
    </p:spTree>
    <p:extLst>
      <p:ext uri="{BB962C8B-B14F-4D97-AF65-F5344CB8AC3E}">
        <p14:creationId xmlns:p14="http://schemas.microsoft.com/office/powerpoint/2010/main" val="399265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5360" y="701358"/>
            <a:ext cx="10515600" cy="1325562"/>
          </a:xfrm>
        </p:spPr>
        <p:txBody>
          <a:bodyPr/>
          <a:lstStyle/>
          <a:p>
            <a:r>
              <a:rPr lang="pt-BR" dirty="0" smtClean="0"/>
              <a:t>A CRIAÇÃO DO IGEO RESOLVERIA ESSAS QUESTÕES E AINDA PERMITIRIA:</a:t>
            </a:r>
            <a:endParaRPr lang="pt-BR" dirty="0"/>
          </a:p>
        </p:txBody>
      </p:sp>
      <p:sp>
        <p:nvSpPr>
          <p:cNvPr id="4" name="Retângulo 3"/>
          <p:cNvSpPr/>
          <p:nvPr/>
        </p:nvSpPr>
        <p:spPr>
          <a:xfrm>
            <a:off x="975360" y="2274838"/>
            <a:ext cx="10226040" cy="3539430"/>
          </a:xfrm>
          <a:prstGeom prst="rect">
            <a:avLst/>
          </a:prstGeom>
        </p:spPr>
        <p:txBody>
          <a:bodyPr wrap="square">
            <a:spAutoFit/>
          </a:bodyPr>
          <a:lstStyle/>
          <a:p>
            <a:r>
              <a:rPr lang="pt-BR" sz="2800" dirty="0" smtClean="0"/>
              <a:t>(1) o fortalecimento da comunidade de Geociências, de Engenharia e de Computação na UFOPA e regionalmente, </a:t>
            </a:r>
          </a:p>
          <a:p>
            <a:r>
              <a:rPr lang="pt-BR" sz="2800" dirty="0" smtClean="0"/>
              <a:t>(2) ampliação da captação de recursos externos à Universidade na área de Geociências, </a:t>
            </a:r>
          </a:p>
          <a:p>
            <a:r>
              <a:rPr lang="pt-BR" sz="2800" dirty="0" smtClean="0"/>
              <a:t>(3) a continuidade e o fortalecimento de parcerias nacionais e internacionais, e </a:t>
            </a:r>
          </a:p>
          <a:p>
            <a:r>
              <a:rPr lang="pt-BR" sz="2800" dirty="0" smtClean="0"/>
              <a:t>(4) potencializar e atrair docentes da UFOPA na grande área de geociências para o quadro docente do novo instituto.</a:t>
            </a:r>
            <a:endParaRPr lang="pt-BR" sz="2800" dirty="0"/>
          </a:p>
        </p:txBody>
      </p:sp>
    </p:spTree>
    <p:extLst>
      <p:ext uri="{BB962C8B-B14F-4D97-AF65-F5344CB8AC3E}">
        <p14:creationId xmlns:p14="http://schemas.microsoft.com/office/powerpoint/2010/main" val="2146331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0"/>
            <a:ext cx="10515600" cy="1325562"/>
          </a:xfrm>
        </p:spPr>
        <p:txBody>
          <a:bodyPr/>
          <a:lstStyle/>
          <a:p>
            <a:r>
              <a:rPr lang="pt-BR" dirty="0"/>
              <a:t>Institutos de Geociências pelo país</a:t>
            </a:r>
          </a:p>
        </p:txBody>
      </p:sp>
      <p:graphicFrame>
        <p:nvGraphicFramePr>
          <p:cNvPr id="4" name="Tabela 3"/>
          <p:cNvGraphicFramePr>
            <a:graphicFrameLocks noGrp="1"/>
          </p:cNvGraphicFramePr>
          <p:nvPr>
            <p:extLst>
              <p:ext uri="{D42A27DB-BD31-4B8C-83A1-F6EECF244321}">
                <p14:modId xmlns:p14="http://schemas.microsoft.com/office/powerpoint/2010/main" val="3022058664"/>
              </p:ext>
            </p:extLst>
          </p:nvPr>
        </p:nvGraphicFramePr>
        <p:xfrm>
          <a:off x="272956" y="924872"/>
          <a:ext cx="11919044" cy="5842463"/>
        </p:xfrm>
        <a:graphic>
          <a:graphicData uri="http://schemas.openxmlformats.org/drawingml/2006/table">
            <a:tbl>
              <a:tblPr firstRow="1" firstCol="1" bandRow="1">
                <a:tableStyleId>{5C22544A-7EE6-4342-B048-85BDC9FD1C3A}</a:tableStyleId>
              </a:tblPr>
              <a:tblGrid>
                <a:gridCol w="2389110">
                  <a:extLst>
                    <a:ext uri="{9D8B030D-6E8A-4147-A177-3AD203B41FA5}">
                      <a16:colId xmlns:a16="http://schemas.microsoft.com/office/drawing/2014/main" val="3888195038"/>
                    </a:ext>
                  </a:extLst>
                </a:gridCol>
                <a:gridCol w="9529934">
                  <a:extLst>
                    <a:ext uri="{9D8B030D-6E8A-4147-A177-3AD203B41FA5}">
                      <a16:colId xmlns:a16="http://schemas.microsoft.com/office/drawing/2014/main" val="721555172"/>
                    </a:ext>
                  </a:extLst>
                </a:gridCol>
              </a:tblGrid>
              <a:tr h="444455">
                <a:tc>
                  <a:txBody>
                    <a:bodyPr/>
                    <a:lstStyle/>
                    <a:p>
                      <a:pPr algn="ctr">
                        <a:lnSpc>
                          <a:spcPct val="150000"/>
                        </a:lnSpc>
                        <a:spcAft>
                          <a:spcPts val="0"/>
                        </a:spcAft>
                      </a:pPr>
                      <a:r>
                        <a:rPr lang="pt-BR" sz="1600" dirty="0">
                          <a:effectLst/>
                        </a:rPr>
                        <a:t>Universidades</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606" marR="48606" marT="0" marB="0"/>
                </a:tc>
                <a:tc>
                  <a:txBody>
                    <a:bodyPr/>
                    <a:lstStyle/>
                    <a:p>
                      <a:pPr algn="ctr">
                        <a:lnSpc>
                          <a:spcPct val="150000"/>
                        </a:lnSpc>
                        <a:spcAft>
                          <a:spcPts val="0"/>
                        </a:spcAft>
                      </a:pPr>
                      <a:r>
                        <a:rPr lang="pt-BR" sz="1600" dirty="0">
                          <a:effectLst/>
                        </a:rPr>
                        <a:t>Institutos de </a:t>
                      </a:r>
                      <a:r>
                        <a:rPr lang="pt-BR" sz="1600" dirty="0" smtClean="0">
                          <a:effectLst/>
                        </a:rPr>
                        <a:t>Geociências/Cursos</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606" marR="48606" marT="0" marB="0"/>
                </a:tc>
                <a:extLst>
                  <a:ext uri="{0D108BD9-81ED-4DB2-BD59-A6C34878D82A}">
                    <a16:rowId xmlns:a16="http://schemas.microsoft.com/office/drawing/2014/main" val="235526688"/>
                  </a:ext>
                </a:extLst>
              </a:tr>
              <a:tr h="469770">
                <a:tc>
                  <a:txBody>
                    <a:bodyPr/>
                    <a:lstStyle/>
                    <a:p>
                      <a:pPr algn="just">
                        <a:lnSpc>
                          <a:spcPct val="150000"/>
                        </a:lnSpc>
                        <a:spcAft>
                          <a:spcPts val="0"/>
                        </a:spcAft>
                      </a:pPr>
                      <a:r>
                        <a:rPr lang="pt-BR" sz="1600" dirty="0">
                          <a:effectLst/>
                        </a:rPr>
                        <a:t>UFBA</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606" marR="48606" marT="0" marB="0"/>
                </a:tc>
                <a:tc>
                  <a:txBody>
                    <a:bodyPr/>
                    <a:lstStyle/>
                    <a:p>
                      <a:pPr algn="just">
                        <a:lnSpc>
                          <a:spcPct val="115000"/>
                        </a:lnSpc>
                        <a:spcAft>
                          <a:spcPts val="0"/>
                        </a:spcAft>
                      </a:pPr>
                      <a:r>
                        <a:rPr lang="pt-BR" sz="1400" b="1" u="sng" dirty="0">
                          <a:effectLst/>
                        </a:rPr>
                        <a:t>Graduação:</a:t>
                      </a:r>
                      <a:r>
                        <a:rPr lang="pt-BR" sz="1400" dirty="0">
                          <a:effectLst/>
                        </a:rPr>
                        <a:t> Geologia, Geografia, Geofísica</a:t>
                      </a:r>
                      <a:r>
                        <a:rPr lang="pt-BR" sz="1400" dirty="0" smtClean="0">
                          <a:effectLst/>
                        </a:rPr>
                        <a:t>.</a:t>
                      </a:r>
                    </a:p>
                    <a:p>
                      <a:pPr algn="just">
                        <a:lnSpc>
                          <a:spcPct val="115000"/>
                        </a:lnSpc>
                        <a:spcAft>
                          <a:spcPts val="0"/>
                        </a:spcAft>
                      </a:pPr>
                      <a:r>
                        <a:rPr lang="pt-BR" sz="1400" b="1" u="sng" dirty="0" smtClean="0">
                          <a:effectLst/>
                        </a:rPr>
                        <a:t>Pós-Graduação</a:t>
                      </a:r>
                      <a:r>
                        <a:rPr lang="pt-BR" sz="1400" b="1" u="sng" dirty="0">
                          <a:effectLst/>
                        </a:rPr>
                        <a:t>:</a:t>
                      </a:r>
                      <a:r>
                        <a:rPr lang="pt-BR" sz="1400" dirty="0">
                          <a:effectLst/>
                        </a:rPr>
                        <a:t> Geoquímica e meio ambiente, Geofísica, Geologia, Geografia.</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8606" marR="48606" marT="0" marB="0"/>
                </a:tc>
                <a:extLst>
                  <a:ext uri="{0D108BD9-81ED-4DB2-BD59-A6C34878D82A}">
                    <a16:rowId xmlns:a16="http://schemas.microsoft.com/office/drawing/2014/main" val="405538184"/>
                  </a:ext>
                </a:extLst>
              </a:tr>
              <a:tr h="405011">
                <a:tc>
                  <a:txBody>
                    <a:bodyPr/>
                    <a:lstStyle/>
                    <a:p>
                      <a:pPr algn="just">
                        <a:lnSpc>
                          <a:spcPct val="150000"/>
                        </a:lnSpc>
                        <a:spcAft>
                          <a:spcPts val="0"/>
                        </a:spcAft>
                      </a:pPr>
                      <a:r>
                        <a:rPr lang="pt-BR" sz="1600" dirty="0">
                          <a:effectLst/>
                        </a:rPr>
                        <a:t>USP</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606" marR="48606" marT="0" marB="0"/>
                </a:tc>
                <a:tc>
                  <a:txBody>
                    <a:bodyPr/>
                    <a:lstStyle/>
                    <a:p>
                      <a:pPr algn="just">
                        <a:lnSpc>
                          <a:spcPct val="115000"/>
                        </a:lnSpc>
                        <a:spcAft>
                          <a:spcPts val="0"/>
                        </a:spcAft>
                      </a:pPr>
                      <a:r>
                        <a:rPr lang="pt-BR" sz="1400" b="1" u="sng" dirty="0">
                          <a:effectLst/>
                        </a:rPr>
                        <a:t>Graduação:</a:t>
                      </a:r>
                      <a:r>
                        <a:rPr lang="pt-BR" sz="1400" dirty="0">
                          <a:effectLst/>
                        </a:rPr>
                        <a:t> Geociências e Educação Ambiental</a:t>
                      </a:r>
                      <a:r>
                        <a:rPr lang="pt-BR" sz="1400" dirty="0" smtClean="0">
                          <a:effectLst/>
                        </a:rPr>
                        <a:t>.</a:t>
                      </a:r>
                    </a:p>
                    <a:p>
                      <a:pPr algn="just">
                        <a:lnSpc>
                          <a:spcPct val="115000"/>
                        </a:lnSpc>
                        <a:spcAft>
                          <a:spcPts val="0"/>
                        </a:spcAft>
                      </a:pPr>
                      <a:r>
                        <a:rPr lang="pt-BR" sz="1400" b="1" u="sng" dirty="0" smtClean="0">
                          <a:effectLst/>
                        </a:rPr>
                        <a:t>Pós-Graduação</a:t>
                      </a:r>
                      <a:r>
                        <a:rPr lang="pt-BR" sz="1400" b="1" u="sng" dirty="0">
                          <a:effectLst/>
                        </a:rPr>
                        <a:t>:</a:t>
                      </a:r>
                      <a:r>
                        <a:rPr lang="pt-BR" sz="1400" dirty="0">
                          <a:effectLst/>
                        </a:rPr>
                        <a:t> Geologia.</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8606" marR="48606" marT="0" marB="0"/>
                </a:tc>
                <a:extLst>
                  <a:ext uri="{0D108BD9-81ED-4DB2-BD59-A6C34878D82A}">
                    <a16:rowId xmlns:a16="http://schemas.microsoft.com/office/drawing/2014/main" val="598318970"/>
                  </a:ext>
                </a:extLst>
              </a:tr>
              <a:tr h="311266">
                <a:tc>
                  <a:txBody>
                    <a:bodyPr/>
                    <a:lstStyle/>
                    <a:p>
                      <a:pPr algn="just">
                        <a:lnSpc>
                          <a:spcPct val="150000"/>
                        </a:lnSpc>
                        <a:spcAft>
                          <a:spcPts val="0"/>
                        </a:spcAft>
                      </a:pPr>
                      <a:r>
                        <a:rPr lang="pt-BR" sz="1600">
                          <a:effectLst/>
                        </a:rPr>
                        <a:t>UFMG</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8606" marR="48606" marT="0" marB="0"/>
                </a:tc>
                <a:tc>
                  <a:txBody>
                    <a:bodyPr/>
                    <a:lstStyle/>
                    <a:p>
                      <a:pPr algn="just">
                        <a:lnSpc>
                          <a:spcPct val="115000"/>
                        </a:lnSpc>
                        <a:spcAft>
                          <a:spcPts val="0"/>
                        </a:spcAft>
                      </a:pPr>
                      <a:r>
                        <a:rPr lang="pt-BR" sz="1400" b="1" u="sng" dirty="0">
                          <a:effectLst/>
                        </a:rPr>
                        <a:t>Graduação:</a:t>
                      </a:r>
                      <a:r>
                        <a:rPr lang="pt-BR" sz="1400" dirty="0">
                          <a:effectLst/>
                        </a:rPr>
                        <a:t> Geografia, Geologia, Turismo</a:t>
                      </a:r>
                      <a:r>
                        <a:rPr lang="pt-BR" sz="1400" dirty="0" smtClean="0">
                          <a:effectLst/>
                        </a:rPr>
                        <a:t>.</a:t>
                      </a:r>
                    </a:p>
                    <a:p>
                      <a:pPr algn="just">
                        <a:lnSpc>
                          <a:spcPct val="115000"/>
                        </a:lnSpc>
                        <a:spcAft>
                          <a:spcPts val="0"/>
                        </a:spcAft>
                      </a:pPr>
                      <a:r>
                        <a:rPr lang="pt-BR" sz="1400" b="1" u="sng" dirty="0" smtClean="0">
                          <a:effectLst/>
                        </a:rPr>
                        <a:t>Pós-Graduação</a:t>
                      </a:r>
                      <a:r>
                        <a:rPr lang="pt-BR" sz="1400" b="1" u="sng" dirty="0">
                          <a:effectLst/>
                        </a:rPr>
                        <a:t>:</a:t>
                      </a:r>
                      <a:r>
                        <a:rPr lang="pt-BR" sz="1400" dirty="0">
                          <a:effectLst/>
                        </a:rPr>
                        <a:t> Geografia, Geologia.</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8606" marR="48606" marT="0" marB="0"/>
                </a:tc>
                <a:extLst>
                  <a:ext uri="{0D108BD9-81ED-4DB2-BD59-A6C34878D82A}">
                    <a16:rowId xmlns:a16="http://schemas.microsoft.com/office/drawing/2014/main" val="1849178300"/>
                  </a:ext>
                </a:extLst>
              </a:tr>
              <a:tr h="469770">
                <a:tc>
                  <a:txBody>
                    <a:bodyPr/>
                    <a:lstStyle/>
                    <a:p>
                      <a:pPr algn="just">
                        <a:lnSpc>
                          <a:spcPct val="150000"/>
                        </a:lnSpc>
                        <a:spcAft>
                          <a:spcPts val="0"/>
                        </a:spcAft>
                      </a:pPr>
                      <a:r>
                        <a:rPr lang="pt-BR" sz="1600" dirty="0">
                          <a:effectLst/>
                        </a:rPr>
                        <a:t>UNICAMP</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8606" marR="48606" marT="0" marB="0"/>
                </a:tc>
                <a:tc>
                  <a:txBody>
                    <a:bodyPr/>
                    <a:lstStyle/>
                    <a:p>
                      <a:pPr algn="just">
                        <a:lnSpc>
                          <a:spcPct val="115000"/>
                        </a:lnSpc>
                        <a:spcAft>
                          <a:spcPts val="0"/>
                        </a:spcAft>
                      </a:pPr>
                      <a:r>
                        <a:rPr lang="pt-BR" sz="1400" b="1" u="sng" dirty="0">
                          <a:effectLst/>
                        </a:rPr>
                        <a:t>Graduação:</a:t>
                      </a:r>
                      <a:r>
                        <a:rPr lang="pt-BR" sz="1400" dirty="0">
                          <a:effectLst/>
                        </a:rPr>
                        <a:t> Geologia, </a:t>
                      </a:r>
                      <a:r>
                        <a:rPr lang="pt-BR" sz="1400" dirty="0" smtClean="0">
                          <a:effectLst/>
                        </a:rPr>
                        <a:t>Geografia.</a:t>
                      </a:r>
                    </a:p>
                    <a:p>
                      <a:pPr algn="just">
                        <a:lnSpc>
                          <a:spcPct val="115000"/>
                        </a:lnSpc>
                        <a:spcAft>
                          <a:spcPts val="0"/>
                        </a:spcAft>
                      </a:pPr>
                      <a:r>
                        <a:rPr lang="pt-BR" sz="1400" b="1" u="sng" dirty="0" smtClean="0">
                          <a:effectLst/>
                        </a:rPr>
                        <a:t>Pós-Graduação</a:t>
                      </a:r>
                      <a:r>
                        <a:rPr lang="pt-BR" sz="1400" b="1" u="sng" dirty="0">
                          <a:effectLst/>
                        </a:rPr>
                        <a:t>:</a:t>
                      </a:r>
                      <a:r>
                        <a:rPr lang="pt-BR" sz="1400" dirty="0">
                          <a:effectLst/>
                        </a:rPr>
                        <a:t> Geociências, Política Científica e Tecnológica, Geografia.</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8606" marR="48606" marT="0" marB="0"/>
                </a:tc>
                <a:extLst>
                  <a:ext uri="{0D108BD9-81ED-4DB2-BD59-A6C34878D82A}">
                    <a16:rowId xmlns:a16="http://schemas.microsoft.com/office/drawing/2014/main" val="3402188147"/>
                  </a:ext>
                </a:extLst>
              </a:tr>
              <a:tr h="469770">
                <a:tc>
                  <a:txBody>
                    <a:bodyPr/>
                    <a:lstStyle/>
                    <a:p>
                      <a:pPr algn="just">
                        <a:lnSpc>
                          <a:spcPct val="150000"/>
                        </a:lnSpc>
                        <a:spcAft>
                          <a:spcPts val="0"/>
                        </a:spcAft>
                      </a:pPr>
                      <a:r>
                        <a:rPr lang="pt-BR" sz="1600">
                          <a:effectLst/>
                        </a:rPr>
                        <a:t>UNESP</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8606" marR="48606" marT="0" marB="0"/>
                </a:tc>
                <a:tc>
                  <a:txBody>
                    <a:bodyPr/>
                    <a:lstStyle/>
                    <a:p>
                      <a:pPr algn="just">
                        <a:lnSpc>
                          <a:spcPct val="115000"/>
                        </a:lnSpc>
                        <a:spcAft>
                          <a:spcPts val="0"/>
                        </a:spcAft>
                      </a:pPr>
                      <a:r>
                        <a:rPr lang="pt-BR" sz="1400" b="1" u="sng" dirty="0">
                          <a:effectLst/>
                        </a:rPr>
                        <a:t>Graduação:</a:t>
                      </a:r>
                      <a:r>
                        <a:rPr lang="pt-BR" sz="1400" dirty="0">
                          <a:effectLst/>
                        </a:rPr>
                        <a:t> Geologia, Geografia</a:t>
                      </a:r>
                      <a:r>
                        <a:rPr lang="pt-BR" sz="1400" dirty="0" smtClean="0">
                          <a:effectLst/>
                        </a:rPr>
                        <a:t>.</a:t>
                      </a:r>
                    </a:p>
                    <a:p>
                      <a:pPr algn="just">
                        <a:lnSpc>
                          <a:spcPct val="115000"/>
                        </a:lnSpc>
                        <a:spcAft>
                          <a:spcPts val="0"/>
                        </a:spcAft>
                      </a:pPr>
                      <a:r>
                        <a:rPr lang="pt-BR" sz="1400" b="1" u="sng" dirty="0" smtClean="0">
                          <a:effectLst/>
                        </a:rPr>
                        <a:t>Pós-Graduação</a:t>
                      </a:r>
                      <a:r>
                        <a:rPr lang="pt-BR" sz="1400" b="1" u="sng" dirty="0">
                          <a:effectLst/>
                        </a:rPr>
                        <a:t>:</a:t>
                      </a:r>
                      <a:r>
                        <a:rPr lang="pt-BR" sz="1400" dirty="0">
                          <a:effectLst/>
                        </a:rPr>
                        <a:t> Geografia, Geociências e Meio Ambiente, Geologia Regional.</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8606" marR="48606" marT="0" marB="0"/>
                </a:tc>
                <a:extLst>
                  <a:ext uri="{0D108BD9-81ED-4DB2-BD59-A6C34878D82A}">
                    <a16:rowId xmlns:a16="http://schemas.microsoft.com/office/drawing/2014/main" val="2296509746"/>
                  </a:ext>
                </a:extLst>
              </a:tr>
              <a:tr h="469770">
                <a:tc>
                  <a:txBody>
                    <a:bodyPr/>
                    <a:lstStyle/>
                    <a:p>
                      <a:pPr algn="just">
                        <a:lnSpc>
                          <a:spcPct val="150000"/>
                        </a:lnSpc>
                        <a:spcAft>
                          <a:spcPts val="0"/>
                        </a:spcAft>
                      </a:pPr>
                      <a:r>
                        <a:rPr lang="pt-BR" sz="1600">
                          <a:effectLst/>
                        </a:rPr>
                        <a:t>UFRGS</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8606" marR="48606" marT="0" marB="0"/>
                </a:tc>
                <a:tc>
                  <a:txBody>
                    <a:bodyPr/>
                    <a:lstStyle/>
                    <a:p>
                      <a:pPr algn="just">
                        <a:lnSpc>
                          <a:spcPct val="115000"/>
                        </a:lnSpc>
                        <a:spcAft>
                          <a:spcPts val="0"/>
                        </a:spcAft>
                      </a:pPr>
                      <a:r>
                        <a:rPr lang="pt-BR" sz="1400" b="1" u="sng" dirty="0">
                          <a:effectLst/>
                        </a:rPr>
                        <a:t>Graduação</a:t>
                      </a:r>
                      <a:r>
                        <a:rPr lang="pt-BR" sz="1400" dirty="0">
                          <a:effectLst/>
                        </a:rPr>
                        <a:t>: Geografia, Engenharia Cartográfica, </a:t>
                      </a:r>
                      <a:r>
                        <a:rPr lang="pt-BR" sz="1400" dirty="0" smtClean="0">
                          <a:effectLst/>
                        </a:rPr>
                        <a:t>Geologia.</a:t>
                      </a:r>
                    </a:p>
                    <a:p>
                      <a:pPr algn="just">
                        <a:lnSpc>
                          <a:spcPct val="115000"/>
                        </a:lnSpc>
                        <a:spcAft>
                          <a:spcPts val="0"/>
                        </a:spcAft>
                      </a:pPr>
                      <a:r>
                        <a:rPr lang="pt-BR" sz="1400" b="1" u="sng" dirty="0" smtClean="0">
                          <a:effectLst/>
                        </a:rPr>
                        <a:t>Pós-Graduação</a:t>
                      </a:r>
                      <a:r>
                        <a:rPr lang="pt-BR" sz="1400" b="1" u="sng" dirty="0">
                          <a:effectLst/>
                        </a:rPr>
                        <a:t>:</a:t>
                      </a:r>
                      <a:r>
                        <a:rPr lang="pt-BR" sz="1400" dirty="0">
                          <a:effectLst/>
                        </a:rPr>
                        <a:t> Estratigrafia, Geologia Marinha, Geoquímica, Paleontologia,</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8606" marR="48606" marT="0" marB="0"/>
                </a:tc>
                <a:extLst>
                  <a:ext uri="{0D108BD9-81ED-4DB2-BD59-A6C34878D82A}">
                    <a16:rowId xmlns:a16="http://schemas.microsoft.com/office/drawing/2014/main" val="3717476490"/>
                  </a:ext>
                </a:extLst>
              </a:tr>
              <a:tr h="469770">
                <a:tc>
                  <a:txBody>
                    <a:bodyPr/>
                    <a:lstStyle/>
                    <a:p>
                      <a:pPr algn="just">
                        <a:lnSpc>
                          <a:spcPct val="150000"/>
                        </a:lnSpc>
                        <a:spcAft>
                          <a:spcPts val="0"/>
                        </a:spcAft>
                      </a:pPr>
                      <a:r>
                        <a:rPr lang="pt-BR" sz="1600">
                          <a:effectLst/>
                        </a:rPr>
                        <a:t>UFF</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8606" marR="48606" marT="0" marB="0"/>
                </a:tc>
                <a:tc>
                  <a:txBody>
                    <a:bodyPr/>
                    <a:lstStyle/>
                    <a:p>
                      <a:pPr algn="just">
                        <a:lnSpc>
                          <a:spcPct val="115000"/>
                        </a:lnSpc>
                        <a:spcAft>
                          <a:spcPts val="0"/>
                        </a:spcAft>
                      </a:pPr>
                      <a:r>
                        <a:rPr lang="pt-BR" sz="1400" b="1" u="sng" dirty="0">
                          <a:effectLst/>
                        </a:rPr>
                        <a:t>Graduação:</a:t>
                      </a:r>
                      <a:r>
                        <a:rPr lang="pt-BR" sz="1400" dirty="0">
                          <a:effectLst/>
                        </a:rPr>
                        <a:t> </a:t>
                      </a:r>
                      <a:r>
                        <a:rPr lang="pt-BR" sz="1400" dirty="0" smtClean="0">
                          <a:effectLst/>
                        </a:rPr>
                        <a:t>Geografia.</a:t>
                      </a:r>
                    </a:p>
                    <a:p>
                      <a:pPr algn="just">
                        <a:lnSpc>
                          <a:spcPct val="115000"/>
                        </a:lnSpc>
                        <a:spcAft>
                          <a:spcPts val="0"/>
                        </a:spcAft>
                      </a:pPr>
                      <a:r>
                        <a:rPr lang="pt-BR" sz="1400" b="1" u="sng" dirty="0" smtClean="0">
                          <a:effectLst/>
                        </a:rPr>
                        <a:t>Pós-Graduação</a:t>
                      </a:r>
                      <a:r>
                        <a:rPr lang="pt-BR" sz="1400" dirty="0">
                          <a:effectLst/>
                        </a:rPr>
                        <a:t>: Geologia, Geofísica Marinha, Geografia, Ciência Ambiental.</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8606" marR="48606" marT="0" marB="0"/>
                </a:tc>
                <a:extLst>
                  <a:ext uri="{0D108BD9-81ED-4DB2-BD59-A6C34878D82A}">
                    <a16:rowId xmlns:a16="http://schemas.microsoft.com/office/drawing/2014/main" val="1195034936"/>
                  </a:ext>
                </a:extLst>
              </a:tr>
              <a:tr h="469770">
                <a:tc>
                  <a:txBody>
                    <a:bodyPr/>
                    <a:lstStyle/>
                    <a:p>
                      <a:pPr algn="just">
                        <a:lnSpc>
                          <a:spcPct val="150000"/>
                        </a:lnSpc>
                        <a:spcAft>
                          <a:spcPts val="0"/>
                        </a:spcAft>
                      </a:pPr>
                      <a:r>
                        <a:rPr lang="pt-BR" sz="1600">
                          <a:effectLst/>
                        </a:rPr>
                        <a:t>UFRJ</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8606" marR="48606" marT="0" marB="0"/>
                </a:tc>
                <a:tc>
                  <a:txBody>
                    <a:bodyPr/>
                    <a:lstStyle/>
                    <a:p>
                      <a:pPr algn="just">
                        <a:lnSpc>
                          <a:spcPct val="115000"/>
                        </a:lnSpc>
                        <a:spcAft>
                          <a:spcPts val="0"/>
                        </a:spcAft>
                      </a:pPr>
                      <a:r>
                        <a:rPr lang="pt-BR" sz="1400" b="1" u="sng" dirty="0">
                          <a:effectLst/>
                        </a:rPr>
                        <a:t>Graduação:</a:t>
                      </a:r>
                      <a:r>
                        <a:rPr lang="pt-BR" sz="1400" dirty="0">
                          <a:effectLst/>
                        </a:rPr>
                        <a:t> Geografia, Geologia, </a:t>
                      </a:r>
                      <a:r>
                        <a:rPr lang="pt-BR" sz="1400" dirty="0" smtClean="0">
                          <a:effectLst/>
                        </a:rPr>
                        <a:t>Meteorologia.</a:t>
                      </a:r>
                      <a:endParaRPr lang="pt-BR" sz="1400" b="1" u="sng" dirty="0" smtClean="0">
                        <a:effectLst/>
                      </a:endParaRPr>
                    </a:p>
                    <a:p>
                      <a:pPr algn="just">
                        <a:lnSpc>
                          <a:spcPct val="115000"/>
                        </a:lnSpc>
                        <a:spcAft>
                          <a:spcPts val="0"/>
                        </a:spcAft>
                      </a:pPr>
                      <a:r>
                        <a:rPr lang="pt-BR" sz="1400" b="1" u="sng" dirty="0" smtClean="0">
                          <a:effectLst/>
                        </a:rPr>
                        <a:t>Pós-Graduação</a:t>
                      </a:r>
                      <a:r>
                        <a:rPr lang="pt-BR" sz="1400" dirty="0">
                          <a:effectLst/>
                        </a:rPr>
                        <a:t>: Geografia, Geologia, Engenharia Ambiental, Ciências Atmosféricas.</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8606" marR="48606" marT="0" marB="0"/>
                </a:tc>
                <a:extLst>
                  <a:ext uri="{0D108BD9-81ED-4DB2-BD59-A6C34878D82A}">
                    <a16:rowId xmlns:a16="http://schemas.microsoft.com/office/drawing/2014/main" val="3664158556"/>
                  </a:ext>
                </a:extLst>
              </a:tr>
              <a:tr h="469770">
                <a:tc>
                  <a:txBody>
                    <a:bodyPr/>
                    <a:lstStyle/>
                    <a:p>
                      <a:pPr algn="just">
                        <a:lnSpc>
                          <a:spcPct val="150000"/>
                        </a:lnSpc>
                        <a:spcAft>
                          <a:spcPts val="0"/>
                        </a:spcAft>
                      </a:pPr>
                      <a:r>
                        <a:rPr lang="pt-BR" sz="1600">
                          <a:effectLst/>
                        </a:rPr>
                        <a:t>UFSM</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8606" marR="48606" marT="0" marB="0"/>
                </a:tc>
                <a:tc>
                  <a:txBody>
                    <a:bodyPr/>
                    <a:lstStyle/>
                    <a:p>
                      <a:pPr algn="just">
                        <a:lnSpc>
                          <a:spcPct val="115000"/>
                        </a:lnSpc>
                        <a:spcAft>
                          <a:spcPts val="0"/>
                        </a:spcAft>
                      </a:pPr>
                      <a:r>
                        <a:rPr lang="pt-BR" sz="1400" b="1" u="sng" dirty="0">
                          <a:effectLst/>
                        </a:rPr>
                        <a:t>Graduação:</a:t>
                      </a:r>
                      <a:r>
                        <a:rPr lang="pt-BR" sz="1400" dirty="0">
                          <a:effectLst/>
                        </a:rPr>
                        <a:t> </a:t>
                      </a:r>
                      <a:r>
                        <a:rPr lang="pt-BR" sz="1400" dirty="0" smtClean="0">
                          <a:effectLst/>
                        </a:rPr>
                        <a:t>Geografia</a:t>
                      </a:r>
                    </a:p>
                    <a:p>
                      <a:pPr algn="just">
                        <a:lnSpc>
                          <a:spcPct val="115000"/>
                        </a:lnSpc>
                        <a:spcAft>
                          <a:spcPts val="0"/>
                        </a:spcAft>
                      </a:pPr>
                      <a:r>
                        <a:rPr lang="pt-BR" sz="1400" b="1" u="sng" dirty="0" smtClean="0">
                          <a:effectLst/>
                        </a:rPr>
                        <a:t>Pós-Graduação</a:t>
                      </a:r>
                      <a:r>
                        <a:rPr lang="pt-BR" sz="1400" b="1" u="sng" dirty="0">
                          <a:effectLst/>
                        </a:rPr>
                        <a:t>: </a:t>
                      </a:r>
                      <a:r>
                        <a:rPr lang="pt-BR" sz="1400" dirty="0">
                          <a:effectLst/>
                        </a:rPr>
                        <a:t>Ciências do Solo, Engenharia Florestal, Geografia, </a:t>
                      </a:r>
                      <a:r>
                        <a:rPr lang="pt-BR" sz="1400" dirty="0" err="1">
                          <a:effectLst/>
                        </a:rPr>
                        <a:t>Geomática</a:t>
                      </a:r>
                      <a:r>
                        <a:rPr lang="pt-BR" sz="1400" dirty="0">
                          <a:effectLst/>
                        </a:rPr>
                        <a:t>, Geociências.</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8606" marR="48606" marT="0" marB="0"/>
                </a:tc>
                <a:extLst>
                  <a:ext uri="{0D108BD9-81ED-4DB2-BD59-A6C34878D82A}">
                    <a16:rowId xmlns:a16="http://schemas.microsoft.com/office/drawing/2014/main" val="551357225"/>
                  </a:ext>
                </a:extLst>
              </a:tr>
              <a:tr h="311266">
                <a:tc>
                  <a:txBody>
                    <a:bodyPr/>
                    <a:lstStyle/>
                    <a:p>
                      <a:pPr algn="just">
                        <a:lnSpc>
                          <a:spcPct val="150000"/>
                        </a:lnSpc>
                        <a:spcAft>
                          <a:spcPts val="0"/>
                        </a:spcAft>
                      </a:pPr>
                      <a:r>
                        <a:rPr lang="pt-BR" sz="1600">
                          <a:effectLst/>
                        </a:rPr>
                        <a:t>UEL</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8606" marR="48606" marT="0" marB="0"/>
                </a:tc>
                <a:tc>
                  <a:txBody>
                    <a:bodyPr/>
                    <a:lstStyle/>
                    <a:p>
                      <a:pPr algn="just">
                        <a:lnSpc>
                          <a:spcPct val="115000"/>
                        </a:lnSpc>
                        <a:spcAft>
                          <a:spcPts val="0"/>
                        </a:spcAft>
                      </a:pPr>
                      <a:r>
                        <a:rPr lang="pt-BR" sz="1400" b="1" u="sng" dirty="0">
                          <a:effectLst/>
                        </a:rPr>
                        <a:t>Graduação:</a:t>
                      </a:r>
                      <a:r>
                        <a:rPr lang="pt-BR" sz="1400" dirty="0">
                          <a:effectLst/>
                        </a:rPr>
                        <a:t> </a:t>
                      </a:r>
                      <a:r>
                        <a:rPr lang="pt-BR" sz="1400" dirty="0" smtClean="0">
                          <a:effectLst/>
                        </a:rPr>
                        <a:t>Geografia.</a:t>
                      </a:r>
                    </a:p>
                    <a:p>
                      <a:pPr algn="just">
                        <a:lnSpc>
                          <a:spcPct val="115000"/>
                        </a:lnSpc>
                        <a:spcAft>
                          <a:spcPts val="0"/>
                        </a:spcAft>
                      </a:pPr>
                      <a:r>
                        <a:rPr lang="pt-BR" sz="1400" b="1" u="sng" dirty="0" smtClean="0">
                          <a:effectLst/>
                        </a:rPr>
                        <a:t>Pós-Graduação</a:t>
                      </a:r>
                      <a:r>
                        <a:rPr lang="pt-BR" sz="1400" b="1" u="sng" dirty="0">
                          <a:effectLst/>
                        </a:rPr>
                        <a:t>:</a:t>
                      </a:r>
                      <a:r>
                        <a:rPr lang="pt-BR" sz="1400" dirty="0">
                          <a:effectLst/>
                        </a:rPr>
                        <a:t> Geografia Meio Ambiente e Desenvolvimento.</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8606" marR="48606" marT="0" marB="0"/>
                </a:tc>
                <a:extLst>
                  <a:ext uri="{0D108BD9-81ED-4DB2-BD59-A6C34878D82A}">
                    <a16:rowId xmlns:a16="http://schemas.microsoft.com/office/drawing/2014/main" val="1779498234"/>
                  </a:ext>
                </a:extLst>
              </a:tr>
              <a:tr h="311266">
                <a:tc>
                  <a:txBody>
                    <a:bodyPr/>
                    <a:lstStyle/>
                    <a:p>
                      <a:pPr algn="just">
                        <a:lnSpc>
                          <a:spcPct val="150000"/>
                        </a:lnSpc>
                        <a:spcAft>
                          <a:spcPts val="0"/>
                        </a:spcAft>
                      </a:pPr>
                      <a:r>
                        <a:rPr lang="pt-BR" sz="1600">
                          <a:effectLst/>
                        </a:rPr>
                        <a:t>UFPA</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8606" marR="48606" marT="0" marB="0"/>
                </a:tc>
                <a:tc>
                  <a:txBody>
                    <a:bodyPr/>
                    <a:lstStyle/>
                    <a:p>
                      <a:pPr algn="just">
                        <a:lnSpc>
                          <a:spcPct val="115000"/>
                        </a:lnSpc>
                        <a:spcAft>
                          <a:spcPts val="0"/>
                        </a:spcAft>
                      </a:pPr>
                      <a:r>
                        <a:rPr lang="pt-BR" sz="1400" b="1" u="sng" dirty="0">
                          <a:effectLst/>
                        </a:rPr>
                        <a:t>Graduação:</a:t>
                      </a:r>
                      <a:r>
                        <a:rPr lang="pt-BR" sz="1400" dirty="0">
                          <a:effectLst/>
                        </a:rPr>
                        <a:t> Geologia, Meteorologia, Oceanografia, </a:t>
                      </a:r>
                      <a:r>
                        <a:rPr lang="pt-BR" sz="1400" dirty="0" smtClean="0">
                          <a:effectLst/>
                        </a:rPr>
                        <a:t>Geofísica.</a:t>
                      </a:r>
                    </a:p>
                    <a:p>
                      <a:pPr algn="just">
                        <a:lnSpc>
                          <a:spcPct val="115000"/>
                        </a:lnSpc>
                        <a:spcAft>
                          <a:spcPts val="0"/>
                        </a:spcAft>
                      </a:pPr>
                      <a:r>
                        <a:rPr lang="pt-BR" sz="1400" b="1" u="sng" dirty="0" smtClean="0">
                          <a:effectLst/>
                        </a:rPr>
                        <a:t>Pós-Graduação</a:t>
                      </a:r>
                      <a:r>
                        <a:rPr lang="pt-BR" sz="1400" b="1" u="sng" dirty="0">
                          <a:effectLst/>
                        </a:rPr>
                        <a:t>:</a:t>
                      </a:r>
                      <a:r>
                        <a:rPr lang="pt-BR" sz="1400" dirty="0">
                          <a:effectLst/>
                        </a:rPr>
                        <a:t> Geologia, Geofísica, Geoquímica.</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8606" marR="48606" marT="0" marB="0"/>
                </a:tc>
                <a:extLst>
                  <a:ext uri="{0D108BD9-81ED-4DB2-BD59-A6C34878D82A}">
                    <a16:rowId xmlns:a16="http://schemas.microsoft.com/office/drawing/2014/main" val="1041503715"/>
                  </a:ext>
                </a:extLst>
              </a:tr>
            </a:tbl>
          </a:graphicData>
        </a:graphic>
      </p:graphicFrame>
    </p:spTree>
    <p:extLst>
      <p:ext uri="{BB962C8B-B14F-4D97-AF65-F5344CB8AC3E}">
        <p14:creationId xmlns:p14="http://schemas.microsoft.com/office/powerpoint/2010/main" val="21891938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Organograma do Instituto de Geociências</a:t>
            </a:r>
            <a:endParaRPr lang="pt-BR" dirty="0"/>
          </a:p>
        </p:txBody>
      </p:sp>
      <p:sp>
        <p:nvSpPr>
          <p:cNvPr id="11" name="Rectangle 8"/>
          <p:cNvSpPr>
            <a:spLocks noChangeArrowheads="1"/>
          </p:cNvSpPr>
          <p:nvPr/>
        </p:nvSpPr>
        <p:spPr bwMode="auto">
          <a:xfrm>
            <a:off x="1535112" y="-181287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12" name="Rectangle 9"/>
          <p:cNvSpPr>
            <a:spLocks noChangeArrowheads="1"/>
          </p:cNvSpPr>
          <p:nvPr/>
        </p:nvSpPr>
        <p:spPr bwMode="auto">
          <a:xfrm>
            <a:off x="1535112" y="-135567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13" name="Rectangle 10"/>
          <p:cNvSpPr>
            <a:spLocks noChangeArrowheads="1"/>
          </p:cNvSpPr>
          <p:nvPr/>
        </p:nvSpPr>
        <p:spPr bwMode="auto">
          <a:xfrm>
            <a:off x="1535112" y="-135567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14" name="Diagrama 13"/>
          <p:cNvGraphicFramePr/>
          <p:nvPr>
            <p:extLst>
              <p:ext uri="{D42A27DB-BD31-4B8C-83A1-F6EECF244321}">
                <p14:modId xmlns:p14="http://schemas.microsoft.com/office/powerpoint/2010/main" val="836972059"/>
              </p:ext>
            </p:extLst>
          </p:nvPr>
        </p:nvGraphicFramePr>
        <p:xfrm>
          <a:off x="1035685" y="2289175"/>
          <a:ext cx="5060315" cy="22345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Diagrama 14"/>
          <p:cNvGraphicFramePr/>
          <p:nvPr>
            <p:extLst>
              <p:ext uri="{D42A27DB-BD31-4B8C-83A1-F6EECF244321}">
                <p14:modId xmlns:p14="http://schemas.microsoft.com/office/powerpoint/2010/main" val="446340936"/>
              </p:ext>
            </p:extLst>
          </p:nvPr>
        </p:nvGraphicFramePr>
        <p:xfrm>
          <a:off x="145415" y="3408680"/>
          <a:ext cx="5400040" cy="223456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Diagrama 15"/>
          <p:cNvGraphicFramePr/>
          <p:nvPr>
            <p:extLst>
              <p:ext uri="{D42A27DB-BD31-4B8C-83A1-F6EECF244321}">
                <p14:modId xmlns:p14="http://schemas.microsoft.com/office/powerpoint/2010/main" val="3361697659"/>
              </p:ext>
            </p:extLst>
          </p:nvPr>
        </p:nvGraphicFramePr>
        <p:xfrm>
          <a:off x="1949450" y="1638935"/>
          <a:ext cx="1697355" cy="59944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cxnSp>
        <p:nvCxnSpPr>
          <p:cNvPr id="17" name="Conector reto 16"/>
          <p:cNvCxnSpPr/>
          <p:nvPr/>
        </p:nvCxnSpPr>
        <p:spPr>
          <a:xfrm>
            <a:off x="2781300" y="2234565"/>
            <a:ext cx="36195" cy="92011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8" name="Conector reto 17"/>
          <p:cNvCxnSpPr/>
          <p:nvPr/>
        </p:nvCxnSpPr>
        <p:spPr>
          <a:xfrm>
            <a:off x="2830830" y="3713480"/>
            <a:ext cx="14605" cy="796925"/>
          </a:xfrm>
          <a:prstGeom prst="line">
            <a:avLst/>
          </a:prstGeom>
          <a:ln w="19050"/>
        </p:spPr>
        <p:style>
          <a:lnRef idx="1">
            <a:schemeClr val="accent1"/>
          </a:lnRef>
          <a:fillRef idx="0">
            <a:schemeClr val="accent1"/>
          </a:fillRef>
          <a:effectRef idx="0">
            <a:schemeClr val="accent1"/>
          </a:effectRef>
          <a:fontRef idx="minor">
            <a:schemeClr val="tx1"/>
          </a:fontRef>
        </p:style>
      </p:cxnSp>
      <p:graphicFrame>
        <p:nvGraphicFramePr>
          <p:cNvPr id="19" name="Diagrama 18"/>
          <p:cNvGraphicFramePr/>
          <p:nvPr>
            <p:extLst>
              <p:ext uri="{D42A27DB-BD31-4B8C-83A1-F6EECF244321}">
                <p14:modId xmlns:p14="http://schemas.microsoft.com/office/powerpoint/2010/main" val="1640287121"/>
              </p:ext>
            </p:extLst>
          </p:nvPr>
        </p:nvGraphicFramePr>
        <p:xfrm>
          <a:off x="-94615" y="4585970"/>
          <a:ext cx="1813560" cy="2234565"/>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cxnSp>
        <p:nvCxnSpPr>
          <p:cNvPr id="20" name="Conector reto 19"/>
          <p:cNvCxnSpPr/>
          <p:nvPr/>
        </p:nvCxnSpPr>
        <p:spPr>
          <a:xfrm flipH="1">
            <a:off x="744220" y="5218430"/>
            <a:ext cx="6985" cy="511810"/>
          </a:xfrm>
          <a:prstGeom prst="line">
            <a:avLst/>
          </a:prstGeom>
          <a:ln w="19050"/>
        </p:spPr>
        <p:style>
          <a:lnRef idx="1">
            <a:schemeClr val="accent1"/>
          </a:lnRef>
          <a:fillRef idx="0">
            <a:schemeClr val="accent1"/>
          </a:fillRef>
          <a:effectRef idx="0">
            <a:schemeClr val="accent1"/>
          </a:effectRef>
          <a:fontRef idx="minor">
            <a:schemeClr val="tx1"/>
          </a:fontRef>
        </p:style>
      </p:cxnSp>
      <p:graphicFrame>
        <p:nvGraphicFramePr>
          <p:cNvPr id="21" name="Diagrama 20"/>
          <p:cNvGraphicFramePr/>
          <p:nvPr>
            <p:extLst>
              <p:ext uri="{D42A27DB-BD31-4B8C-83A1-F6EECF244321}">
                <p14:modId xmlns:p14="http://schemas.microsoft.com/office/powerpoint/2010/main" val="957391394"/>
              </p:ext>
            </p:extLst>
          </p:nvPr>
        </p:nvGraphicFramePr>
        <p:xfrm>
          <a:off x="4113530" y="4572000"/>
          <a:ext cx="1813560" cy="2234565"/>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graphicFrame>
        <p:nvGraphicFramePr>
          <p:cNvPr id="22" name="Diagrama 21"/>
          <p:cNvGraphicFramePr/>
          <p:nvPr>
            <p:extLst>
              <p:ext uri="{D42A27DB-BD31-4B8C-83A1-F6EECF244321}">
                <p14:modId xmlns:p14="http://schemas.microsoft.com/office/powerpoint/2010/main" val="3994636173"/>
              </p:ext>
            </p:extLst>
          </p:nvPr>
        </p:nvGraphicFramePr>
        <p:xfrm>
          <a:off x="1293495" y="4623435"/>
          <a:ext cx="1813560" cy="2234565"/>
        </p:xfrm>
        <a:graphic>
          <a:graphicData uri="http://schemas.openxmlformats.org/drawingml/2006/diagram">
            <dgm:relIds xmlns:dgm="http://schemas.openxmlformats.org/drawingml/2006/diagram" xmlns:r="http://schemas.openxmlformats.org/officeDocument/2006/relationships" r:dm="rId27" r:lo="rId28" r:qs="rId29" r:cs="rId30"/>
          </a:graphicData>
        </a:graphic>
      </p:graphicFrame>
      <p:cxnSp>
        <p:nvCxnSpPr>
          <p:cNvPr id="23" name="Conector reto 22"/>
          <p:cNvCxnSpPr/>
          <p:nvPr/>
        </p:nvCxnSpPr>
        <p:spPr>
          <a:xfrm flipH="1">
            <a:off x="2125345" y="5211445"/>
            <a:ext cx="6985" cy="511810"/>
          </a:xfrm>
          <a:prstGeom prst="line">
            <a:avLst/>
          </a:prstGeom>
          <a:ln w="19050"/>
        </p:spPr>
        <p:style>
          <a:lnRef idx="1">
            <a:schemeClr val="accent1"/>
          </a:lnRef>
          <a:fillRef idx="0">
            <a:schemeClr val="accent1"/>
          </a:fillRef>
          <a:effectRef idx="0">
            <a:schemeClr val="accent1"/>
          </a:effectRef>
          <a:fontRef idx="minor">
            <a:schemeClr val="tx1"/>
          </a:fontRef>
        </p:style>
      </p:cxnSp>
      <p:graphicFrame>
        <p:nvGraphicFramePr>
          <p:cNvPr id="24" name="Diagrama 23"/>
          <p:cNvGraphicFramePr/>
          <p:nvPr>
            <p:extLst>
              <p:ext uri="{D42A27DB-BD31-4B8C-83A1-F6EECF244321}">
                <p14:modId xmlns:p14="http://schemas.microsoft.com/office/powerpoint/2010/main" val="2359126782"/>
              </p:ext>
            </p:extLst>
          </p:nvPr>
        </p:nvGraphicFramePr>
        <p:xfrm>
          <a:off x="2680335" y="4584700"/>
          <a:ext cx="1813560" cy="2234565"/>
        </p:xfrm>
        <a:graphic>
          <a:graphicData uri="http://schemas.openxmlformats.org/drawingml/2006/diagram">
            <dgm:relIds xmlns:dgm="http://schemas.openxmlformats.org/drawingml/2006/diagram" xmlns:r="http://schemas.openxmlformats.org/officeDocument/2006/relationships" r:dm="rId32" r:lo="rId33" r:qs="rId34" r:cs="rId35"/>
          </a:graphicData>
        </a:graphic>
      </p:graphicFrame>
      <p:cxnSp>
        <p:nvCxnSpPr>
          <p:cNvPr id="25" name="Conector reto 24"/>
          <p:cNvCxnSpPr/>
          <p:nvPr/>
        </p:nvCxnSpPr>
        <p:spPr>
          <a:xfrm flipH="1">
            <a:off x="3528060" y="5244465"/>
            <a:ext cx="6985" cy="51181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flipH="1">
            <a:off x="4953000" y="5227955"/>
            <a:ext cx="6985" cy="51181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7" name="Retângulo 26"/>
          <p:cNvSpPr/>
          <p:nvPr/>
        </p:nvSpPr>
        <p:spPr>
          <a:xfrm>
            <a:off x="6073688" y="1305791"/>
            <a:ext cx="6096000" cy="3277820"/>
          </a:xfrm>
          <a:prstGeom prst="rect">
            <a:avLst/>
          </a:prstGeom>
        </p:spPr>
        <p:txBody>
          <a:bodyPr>
            <a:spAutoFit/>
          </a:bodyPr>
          <a:lstStyle/>
          <a:p>
            <a:pPr>
              <a:spcBef>
                <a:spcPts val="200"/>
              </a:spcBef>
              <a:spcAft>
                <a:spcPts val="0"/>
              </a:spcAft>
            </a:pPr>
            <a:r>
              <a:rPr lang="pt-BR" b="1" dirty="0">
                <a:solidFill>
                  <a:srgbClr val="1F4D78"/>
                </a:solidFill>
                <a:latin typeface="Times New Roman" panose="02020603050405020304" pitchFamily="18" charset="0"/>
                <a:ea typeface="Times New Roman" panose="02020603050405020304" pitchFamily="18" charset="0"/>
                <a:cs typeface="Times New Roman" panose="02020603050405020304" pitchFamily="18" charset="0"/>
              </a:rPr>
              <a:t>Implicações Jurídicas:</a:t>
            </a:r>
            <a:endParaRPr lang="pt-BR" b="1" dirty="0">
              <a:solidFill>
                <a:srgbClr val="1F4D78"/>
              </a:solidFill>
              <a:latin typeface="Calibri Light" panose="020F0302020204030204" pitchFamily="34" charset="0"/>
              <a:ea typeface="Times New Roman" panose="02020603050405020304" pitchFamily="18" charset="0"/>
              <a:cs typeface="Times New Roman" panose="02020603050405020304" pitchFamily="18" charset="0"/>
            </a:endParaRPr>
          </a:p>
          <a:p>
            <a:pPr algn="just">
              <a:lnSpc>
                <a:spcPct val="150000"/>
              </a:lnSpc>
              <a:spcAft>
                <a:spcPts val="600"/>
              </a:spcAft>
            </a:pPr>
            <a:r>
              <a:rPr lang="pt-BR" dirty="0">
                <a:latin typeface="Times New Roman" panose="02020603050405020304" pitchFamily="18" charset="0"/>
                <a:ea typeface="Calibri" panose="020F0502020204030204" pitchFamily="34" charset="0"/>
                <a:cs typeface="Times New Roman" panose="02020603050405020304" pitchFamily="18" charset="0"/>
              </a:rPr>
              <a:t> </a:t>
            </a:r>
            <a:r>
              <a:rPr lang="pt-BR" dirty="0" smtClean="0">
                <a:latin typeface="Times New Roman" panose="02020603050405020304" pitchFamily="18" charset="0"/>
                <a:ea typeface="Calibri" panose="020F0502020204030204" pitchFamily="34" charset="0"/>
                <a:cs typeface="Times New Roman" panose="02020603050405020304" pitchFamily="18" charset="0"/>
              </a:rPr>
              <a:t>A </a:t>
            </a:r>
            <a:r>
              <a:rPr lang="pt-BR" dirty="0">
                <a:latin typeface="Times New Roman" panose="02020603050405020304" pitchFamily="18" charset="0"/>
                <a:ea typeface="Calibri" panose="020F0502020204030204" pitchFamily="34" charset="0"/>
                <a:cs typeface="Times New Roman" panose="02020603050405020304" pitchFamily="18" charset="0"/>
              </a:rPr>
              <a:t>presente proposta de criação do Instituto de Geociências (IGEO) não implicará em nenhuma decisão jurídica, além daquela relativa à criação de cargos e benefícios. No caso será criado um cargo de diretor do instituto, uma vez que os Coordenadores de subunidades e técnicos em assuntos educacionais e de laboratório já existem na atual conjuntura da UFOPA. </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8" name="Imagem 27"/>
          <p:cNvPicPr>
            <a:picLocks noChangeAspect="1"/>
          </p:cNvPicPr>
          <p:nvPr/>
        </p:nvPicPr>
        <p:blipFill>
          <a:blip r:embed="rId37"/>
          <a:stretch>
            <a:fillRect/>
          </a:stretch>
        </p:blipFill>
        <p:spPr>
          <a:xfrm>
            <a:off x="5927090" y="6056528"/>
            <a:ext cx="5960110" cy="847725"/>
          </a:xfrm>
          <a:prstGeom prst="rect">
            <a:avLst/>
          </a:prstGeom>
        </p:spPr>
      </p:pic>
      <p:pic>
        <p:nvPicPr>
          <p:cNvPr id="29" name="Imagem 28"/>
          <p:cNvPicPr>
            <a:picLocks noChangeAspect="1"/>
          </p:cNvPicPr>
          <p:nvPr/>
        </p:nvPicPr>
        <p:blipFill>
          <a:blip r:embed="rId38"/>
          <a:stretch>
            <a:fillRect/>
          </a:stretch>
        </p:blipFill>
        <p:spPr>
          <a:xfrm>
            <a:off x="7197350" y="4218611"/>
            <a:ext cx="4163377" cy="1821799"/>
          </a:xfrm>
          <a:prstGeom prst="rect">
            <a:avLst/>
          </a:prstGeom>
        </p:spPr>
      </p:pic>
    </p:spTree>
    <p:extLst>
      <p:ext uri="{BB962C8B-B14F-4D97-AF65-F5344CB8AC3E}">
        <p14:creationId xmlns:p14="http://schemas.microsoft.com/office/powerpoint/2010/main" val="1317079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Instituto de Geociências</a:t>
            </a:r>
            <a:endParaRPr lang="pt-BR" dirty="0"/>
          </a:p>
        </p:txBody>
      </p:sp>
      <p:sp>
        <p:nvSpPr>
          <p:cNvPr id="11" name="Rectangle 8"/>
          <p:cNvSpPr>
            <a:spLocks noChangeArrowheads="1"/>
          </p:cNvSpPr>
          <p:nvPr/>
        </p:nvSpPr>
        <p:spPr bwMode="auto">
          <a:xfrm>
            <a:off x="1535112" y="-181287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12" name="Rectangle 9"/>
          <p:cNvSpPr>
            <a:spLocks noChangeArrowheads="1"/>
          </p:cNvSpPr>
          <p:nvPr/>
        </p:nvSpPr>
        <p:spPr bwMode="auto">
          <a:xfrm>
            <a:off x="1535112" y="-135567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13" name="Rectangle 10"/>
          <p:cNvSpPr>
            <a:spLocks noChangeArrowheads="1"/>
          </p:cNvSpPr>
          <p:nvPr/>
        </p:nvSpPr>
        <p:spPr bwMode="auto">
          <a:xfrm>
            <a:off x="1535112" y="-135567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14" name="Diagrama 13"/>
          <p:cNvGraphicFramePr/>
          <p:nvPr/>
        </p:nvGraphicFramePr>
        <p:xfrm>
          <a:off x="1035685" y="2289175"/>
          <a:ext cx="5060315" cy="22345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Diagrama 14"/>
          <p:cNvGraphicFramePr/>
          <p:nvPr/>
        </p:nvGraphicFramePr>
        <p:xfrm>
          <a:off x="145415" y="3408680"/>
          <a:ext cx="5400040" cy="223456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Diagrama 15"/>
          <p:cNvGraphicFramePr/>
          <p:nvPr/>
        </p:nvGraphicFramePr>
        <p:xfrm>
          <a:off x="1949450" y="1638935"/>
          <a:ext cx="1697355" cy="59944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cxnSp>
        <p:nvCxnSpPr>
          <p:cNvPr id="17" name="Conector reto 16"/>
          <p:cNvCxnSpPr/>
          <p:nvPr/>
        </p:nvCxnSpPr>
        <p:spPr>
          <a:xfrm>
            <a:off x="2781300" y="2234565"/>
            <a:ext cx="36195" cy="92011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8" name="Conector reto 17"/>
          <p:cNvCxnSpPr/>
          <p:nvPr/>
        </p:nvCxnSpPr>
        <p:spPr>
          <a:xfrm>
            <a:off x="2830830" y="3713480"/>
            <a:ext cx="14605" cy="796925"/>
          </a:xfrm>
          <a:prstGeom prst="line">
            <a:avLst/>
          </a:prstGeom>
          <a:ln w="19050"/>
        </p:spPr>
        <p:style>
          <a:lnRef idx="1">
            <a:schemeClr val="accent1"/>
          </a:lnRef>
          <a:fillRef idx="0">
            <a:schemeClr val="accent1"/>
          </a:fillRef>
          <a:effectRef idx="0">
            <a:schemeClr val="accent1"/>
          </a:effectRef>
          <a:fontRef idx="minor">
            <a:schemeClr val="tx1"/>
          </a:fontRef>
        </p:style>
      </p:cxnSp>
      <p:graphicFrame>
        <p:nvGraphicFramePr>
          <p:cNvPr id="19" name="Diagrama 18"/>
          <p:cNvGraphicFramePr/>
          <p:nvPr/>
        </p:nvGraphicFramePr>
        <p:xfrm>
          <a:off x="-94615" y="4585970"/>
          <a:ext cx="1813560" cy="2234565"/>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cxnSp>
        <p:nvCxnSpPr>
          <p:cNvPr id="20" name="Conector reto 19"/>
          <p:cNvCxnSpPr/>
          <p:nvPr/>
        </p:nvCxnSpPr>
        <p:spPr>
          <a:xfrm flipH="1">
            <a:off x="744220" y="5218430"/>
            <a:ext cx="6985" cy="511810"/>
          </a:xfrm>
          <a:prstGeom prst="line">
            <a:avLst/>
          </a:prstGeom>
          <a:ln w="19050"/>
        </p:spPr>
        <p:style>
          <a:lnRef idx="1">
            <a:schemeClr val="accent1"/>
          </a:lnRef>
          <a:fillRef idx="0">
            <a:schemeClr val="accent1"/>
          </a:fillRef>
          <a:effectRef idx="0">
            <a:schemeClr val="accent1"/>
          </a:effectRef>
          <a:fontRef idx="minor">
            <a:schemeClr val="tx1"/>
          </a:fontRef>
        </p:style>
      </p:cxnSp>
      <p:graphicFrame>
        <p:nvGraphicFramePr>
          <p:cNvPr id="21" name="Diagrama 20"/>
          <p:cNvGraphicFramePr/>
          <p:nvPr/>
        </p:nvGraphicFramePr>
        <p:xfrm>
          <a:off x="4113530" y="4572000"/>
          <a:ext cx="1813560" cy="2234565"/>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graphicFrame>
        <p:nvGraphicFramePr>
          <p:cNvPr id="22" name="Diagrama 21"/>
          <p:cNvGraphicFramePr/>
          <p:nvPr/>
        </p:nvGraphicFramePr>
        <p:xfrm>
          <a:off x="1293495" y="4623435"/>
          <a:ext cx="1813560" cy="2234565"/>
        </p:xfrm>
        <a:graphic>
          <a:graphicData uri="http://schemas.openxmlformats.org/drawingml/2006/diagram">
            <dgm:relIds xmlns:dgm="http://schemas.openxmlformats.org/drawingml/2006/diagram" xmlns:r="http://schemas.openxmlformats.org/officeDocument/2006/relationships" r:dm="rId27" r:lo="rId28" r:qs="rId29" r:cs="rId30"/>
          </a:graphicData>
        </a:graphic>
      </p:graphicFrame>
      <p:cxnSp>
        <p:nvCxnSpPr>
          <p:cNvPr id="23" name="Conector reto 22"/>
          <p:cNvCxnSpPr/>
          <p:nvPr/>
        </p:nvCxnSpPr>
        <p:spPr>
          <a:xfrm flipH="1">
            <a:off x="2125345" y="5211445"/>
            <a:ext cx="6985" cy="511810"/>
          </a:xfrm>
          <a:prstGeom prst="line">
            <a:avLst/>
          </a:prstGeom>
          <a:ln w="19050"/>
        </p:spPr>
        <p:style>
          <a:lnRef idx="1">
            <a:schemeClr val="accent1"/>
          </a:lnRef>
          <a:fillRef idx="0">
            <a:schemeClr val="accent1"/>
          </a:fillRef>
          <a:effectRef idx="0">
            <a:schemeClr val="accent1"/>
          </a:effectRef>
          <a:fontRef idx="minor">
            <a:schemeClr val="tx1"/>
          </a:fontRef>
        </p:style>
      </p:cxnSp>
      <p:graphicFrame>
        <p:nvGraphicFramePr>
          <p:cNvPr id="24" name="Diagrama 23"/>
          <p:cNvGraphicFramePr/>
          <p:nvPr/>
        </p:nvGraphicFramePr>
        <p:xfrm>
          <a:off x="2680335" y="4584700"/>
          <a:ext cx="1813560" cy="2234565"/>
        </p:xfrm>
        <a:graphic>
          <a:graphicData uri="http://schemas.openxmlformats.org/drawingml/2006/diagram">
            <dgm:relIds xmlns:dgm="http://schemas.openxmlformats.org/drawingml/2006/diagram" xmlns:r="http://schemas.openxmlformats.org/officeDocument/2006/relationships" r:dm="rId32" r:lo="rId33" r:qs="rId34" r:cs="rId35"/>
          </a:graphicData>
        </a:graphic>
      </p:graphicFrame>
      <p:cxnSp>
        <p:nvCxnSpPr>
          <p:cNvPr id="25" name="Conector reto 24"/>
          <p:cNvCxnSpPr/>
          <p:nvPr/>
        </p:nvCxnSpPr>
        <p:spPr>
          <a:xfrm flipH="1">
            <a:off x="3528060" y="5244465"/>
            <a:ext cx="6985" cy="51181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flipH="1">
            <a:off x="4953000" y="5227955"/>
            <a:ext cx="6985" cy="51181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7" name="Retângulo 26"/>
          <p:cNvSpPr/>
          <p:nvPr/>
        </p:nvSpPr>
        <p:spPr>
          <a:xfrm>
            <a:off x="6073688" y="1305791"/>
            <a:ext cx="6096000" cy="3693319"/>
          </a:xfrm>
          <a:prstGeom prst="rect">
            <a:avLst/>
          </a:prstGeom>
        </p:spPr>
        <p:txBody>
          <a:bodyPr>
            <a:spAutoFit/>
          </a:bodyPr>
          <a:lstStyle/>
          <a:p>
            <a:pPr>
              <a:spcBef>
                <a:spcPts val="200"/>
              </a:spcBef>
              <a:spcAft>
                <a:spcPts val="0"/>
              </a:spcAft>
            </a:pPr>
            <a:r>
              <a:rPr lang="pt-BR" b="1" dirty="0">
                <a:solidFill>
                  <a:srgbClr val="1F4D78"/>
                </a:solidFill>
                <a:latin typeface="Times New Roman" panose="02020603050405020304" pitchFamily="18" charset="0"/>
                <a:ea typeface="Times New Roman" panose="02020603050405020304" pitchFamily="18" charset="0"/>
                <a:cs typeface="Times New Roman" panose="02020603050405020304" pitchFamily="18" charset="0"/>
              </a:rPr>
              <a:t>Implicações </a:t>
            </a:r>
            <a:r>
              <a:rPr lang="pt-BR" b="1" dirty="0" smtClean="0">
                <a:solidFill>
                  <a:srgbClr val="1F4D78"/>
                </a:solidFill>
                <a:latin typeface="Times New Roman" panose="02020603050405020304" pitchFamily="18" charset="0"/>
                <a:ea typeface="Times New Roman" panose="02020603050405020304" pitchFamily="18" charset="0"/>
                <a:cs typeface="Times New Roman" panose="02020603050405020304" pitchFamily="18" charset="0"/>
              </a:rPr>
              <a:t>Administrativas:</a:t>
            </a:r>
            <a:endParaRPr lang="pt-BR" b="1" dirty="0">
              <a:solidFill>
                <a:srgbClr val="1F4D78"/>
              </a:solidFill>
              <a:latin typeface="Calibri Light" panose="020F0302020204030204" pitchFamily="34" charset="0"/>
              <a:ea typeface="Times New Roman" panose="02020603050405020304" pitchFamily="18" charset="0"/>
              <a:cs typeface="Times New Roman" panose="02020603050405020304" pitchFamily="18" charset="0"/>
            </a:endParaRPr>
          </a:p>
          <a:p>
            <a:r>
              <a:rPr lang="pt-BR" dirty="0">
                <a:latin typeface="Times New Roman" panose="02020603050405020304" pitchFamily="18" charset="0"/>
                <a:ea typeface="Calibri" panose="020F0502020204030204" pitchFamily="34" charset="0"/>
                <a:cs typeface="Times New Roman" panose="02020603050405020304" pitchFamily="18" charset="0"/>
              </a:rPr>
              <a:t> </a:t>
            </a:r>
            <a:endParaRPr lang="pt-BR"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r>
              <a:rPr lang="pt-BR" dirty="0"/>
              <a:t>O Instituto de Geociências deverá ser homologado pelo Conselho Universitário (CONSUN) como mais uma unidade administrativa e acadêmica da UFOPA, como determina o Estatuto em seu§ 1°.</a:t>
            </a:r>
          </a:p>
          <a:p>
            <a:pPr algn="just"/>
            <a:endParaRPr lang="pt-BR" i="1" dirty="0">
              <a:latin typeface="Times New Roman" panose="02020603050405020304" pitchFamily="18" charset="0"/>
              <a:cs typeface="Times New Roman" panose="02020603050405020304" pitchFamily="18" charset="0"/>
            </a:endParaRPr>
          </a:p>
          <a:p>
            <a:endParaRPr lang="pt-BR" i="1" dirty="0" smtClean="0">
              <a:latin typeface="Times New Roman" panose="02020603050405020304" pitchFamily="18" charset="0"/>
              <a:cs typeface="Times New Roman" panose="02020603050405020304" pitchFamily="18" charset="0"/>
            </a:endParaRPr>
          </a:p>
          <a:p>
            <a:pPr algn="just"/>
            <a:r>
              <a:rPr lang="pt-BR" i="1" dirty="0" smtClean="0"/>
              <a:t>§ </a:t>
            </a:r>
            <a:r>
              <a:rPr lang="pt-BR" i="1" dirty="0"/>
              <a:t>1° A criação, o desmembramento, a fusão e a extinção de órgãos da administração acadêmica poderão ser propostos pelo próprio órgão, pelo CONSEPE, pelo CONSAD ou pelo Reitor e homologados pelo CONSUN, respeitando os interesses da comunidade acadêmica.</a:t>
            </a:r>
            <a:endParaRPr lang="pt-BR" dirty="0"/>
          </a:p>
        </p:txBody>
      </p:sp>
    </p:spTree>
    <p:extLst>
      <p:ext uri="{BB962C8B-B14F-4D97-AF65-F5344CB8AC3E}">
        <p14:creationId xmlns:p14="http://schemas.microsoft.com/office/powerpoint/2010/main" val="26062746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Instituto de Geociências</a:t>
            </a:r>
            <a:endParaRPr lang="pt-BR" dirty="0"/>
          </a:p>
        </p:txBody>
      </p:sp>
      <p:sp>
        <p:nvSpPr>
          <p:cNvPr id="11" name="Rectangle 8"/>
          <p:cNvSpPr>
            <a:spLocks noChangeArrowheads="1"/>
          </p:cNvSpPr>
          <p:nvPr/>
        </p:nvSpPr>
        <p:spPr bwMode="auto">
          <a:xfrm>
            <a:off x="1535112" y="-181287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12" name="Rectangle 9"/>
          <p:cNvSpPr>
            <a:spLocks noChangeArrowheads="1"/>
          </p:cNvSpPr>
          <p:nvPr/>
        </p:nvSpPr>
        <p:spPr bwMode="auto">
          <a:xfrm>
            <a:off x="1535112" y="-135567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13" name="Rectangle 10"/>
          <p:cNvSpPr>
            <a:spLocks noChangeArrowheads="1"/>
          </p:cNvSpPr>
          <p:nvPr/>
        </p:nvSpPr>
        <p:spPr bwMode="auto">
          <a:xfrm>
            <a:off x="1535112" y="-135567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14" name="Diagrama 13"/>
          <p:cNvGraphicFramePr/>
          <p:nvPr/>
        </p:nvGraphicFramePr>
        <p:xfrm>
          <a:off x="1035685" y="2289175"/>
          <a:ext cx="5060315" cy="22345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Diagrama 14"/>
          <p:cNvGraphicFramePr/>
          <p:nvPr/>
        </p:nvGraphicFramePr>
        <p:xfrm>
          <a:off x="145415" y="3408680"/>
          <a:ext cx="5400040" cy="223456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Diagrama 15"/>
          <p:cNvGraphicFramePr/>
          <p:nvPr/>
        </p:nvGraphicFramePr>
        <p:xfrm>
          <a:off x="1949450" y="1638935"/>
          <a:ext cx="1697355" cy="59944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cxnSp>
        <p:nvCxnSpPr>
          <p:cNvPr id="17" name="Conector reto 16"/>
          <p:cNvCxnSpPr/>
          <p:nvPr/>
        </p:nvCxnSpPr>
        <p:spPr>
          <a:xfrm>
            <a:off x="2781300" y="2234565"/>
            <a:ext cx="36195" cy="92011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8" name="Conector reto 17"/>
          <p:cNvCxnSpPr/>
          <p:nvPr/>
        </p:nvCxnSpPr>
        <p:spPr>
          <a:xfrm>
            <a:off x="2830830" y="3713480"/>
            <a:ext cx="14605" cy="796925"/>
          </a:xfrm>
          <a:prstGeom prst="line">
            <a:avLst/>
          </a:prstGeom>
          <a:ln w="19050"/>
        </p:spPr>
        <p:style>
          <a:lnRef idx="1">
            <a:schemeClr val="accent1"/>
          </a:lnRef>
          <a:fillRef idx="0">
            <a:schemeClr val="accent1"/>
          </a:fillRef>
          <a:effectRef idx="0">
            <a:schemeClr val="accent1"/>
          </a:effectRef>
          <a:fontRef idx="minor">
            <a:schemeClr val="tx1"/>
          </a:fontRef>
        </p:style>
      </p:cxnSp>
      <p:graphicFrame>
        <p:nvGraphicFramePr>
          <p:cNvPr id="19" name="Diagrama 18"/>
          <p:cNvGraphicFramePr/>
          <p:nvPr/>
        </p:nvGraphicFramePr>
        <p:xfrm>
          <a:off x="-94615" y="4585970"/>
          <a:ext cx="1813560" cy="2234565"/>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cxnSp>
        <p:nvCxnSpPr>
          <p:cNvPr id="20" name="Conector reto 19"/>
          <p:cNvCxnSpPr/>
          <p:nvPr/>
        </p:nvCxnSpPr>
        <p:spPr>
          <a:xfrm flipH="1">
            <a:off x="744220" y="5218430"/>
            <a:ext cx="6985" cy="511810"/>
          </a:xfrm>
          <a:prstGeom prst="line">
            <a:avLst/>
          </a:prstGeom>
          <a:ln w="19050"/>
        </p:spPr>
        <p:style>
          <a:lnRef idx="1">
            <a:schemeClr val="accent1"/>
          </a:lnRef>
          <a:fillRef idx="0">
            <a:schemeClr val="accent1"/>
          </a:fillRef>
          <a:effectRef idx="0">
            <a:schemeClr val="accent1"/>
          </a:effectRef>
          <a:fontRef idx="minor">
            <a:schemeClr val="tx1"/>
          </a:fontRef>
        </p:style>
      </p:cxnSp>
      <p:graphicFrame>
        <p:nvGraphicFramePr>
          <p:cNvPr id="21" name="Diagrama 20"/>
          <p:cNvGraphicFramePr/>
          <p:nvPr/>
        </p:nvGraphicFramePr>
        <p:xfrm>
          <a:off x="4113530" y="4572000"/>
          <a:ext cx="1813560" cy="2234565"/>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graphicFrame>
        <p:nvGraphicFramePr>
          <p:cNvPr id="22" name="Diagrama 21"/>
          <p:cNvGraphicFramePr/>
          <p:nvPr/>
        </p:nvGraphicFramePr>
        <p:xfrm>
          <a:off x="1293495" y="4623435"/>
          <a:ext cx="1813560" cy="2234565"/>
        </p:xfrm>
        <a:graphic>
          <a:graphicData uri="http://schemas.openxmlformats.org/drawingml/2006/diagram">
            <dgm:relIds xmlns:dgm="http://schemas.openxmlformats.org/drawingml/2006/diagram" xmlns:r="http://schemas.openxmlformats.org/officeDocument/2006/relationships" r:dm="rId27" r:lo="rId28" r:qs="rId29" r:cs="rId30"/>
          </a:graphicData>
        </a:graphic>
      </p:graphicFrame>
      <p:cxnSp>
        <p:nvCxnSpPr>
          <p:cNvPr id="23" name="Conector reto 22"/>
          <p:cNvCxnSpPr/>
          <p:nvPr/>
        </p:nvCxnSpPr>
        <p:spPr>
          <a:xfrm flipH="1">
            <a:off x="2125345" y="5211445"/>
            <a:ext cx="6985" cy="511810"/>
          </a:xfrm>
          <a:prstGeom prst="line">
            <a:avLst/>
          </a:prstGeom>
          <a:ln w="19050"/>
        </p:spPr>
        <p:style>
          <a:lnRef idx="1">
            <a:schemeClr val="accent1"/>
          </a:lnRef>
          <a:fillRef idx="0">
            <a:schemeClr val="accent1"/>
          </a:fillRef>
          <a:effectRef idx="0">
            <a:schemeClr val="accent1"/>
          </a:effectRef>
          <a:fontRef idx="minor">
            <a:schemeClr val="tx1"/>
          </a:fontRef>
        </p:style>
      </p:cxnSp>
      <p:graphicFrame>
        <p:nvGraphicFramePr>
          <p:cNvPr id="24" name="Diagrama 23"/>
          <p:cNvGraphicFramePr/>
          <p:nvPr/>
        </p:nvGraphicFramePr>
        <p:xfrm>
          <a:off x="2680335" y="4584700"/>
          <a:ext cx="1813560" cy="2234565"/>
        </p:xfrm>
        <a:graphic>
          <a:graphicData uri="http://schemas.openxmlformats.org/drawingml/2006/diagram">
            <dgm:relIds xmlns:dgm="http://schemas.openxmlformats.org/drawingml/2006/diagram" xmlns:r="http://schemas.openxmlformats.org/officeDocument/2006/relationships" r:dm="rId32" r:lo="rId33" r:qs="rId34" r:cs="rId35"/>
          </a:graphicData>
        </a:graphic>
      </p:graphicFrame>
      <p:cxnSp>
        <p:nvCxnSpPr>
          <p:cNvPr id="25" name="Conector reto 24"/>
          <p:cNvCxnSpPr/>
          <p:nvPr/>
        </p:nvCxnSpPr>
        <p:spPr>
          <a:xfrm flipH="1">
            <a:off x="3528060" y="5244465"/>
            <a:ext cx="6985" cy="51181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flipH="1">
            <a:off x="4953000" y="5227955"/>
            <a:ext cx="6985" cy="51181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7" name="Retângulo 26"/>
          <p:cNvSpPr/>
          <p:nvPr/>
        </p:nvSpPr>
        <p:spPr>
          <a:xfrm>
            <a:off x="6073688" y="1305791"/>
            <a:ext cx="6096000" cy="3139321"/>
          </a:xfrm>
          <a:prstGeom prst="rect">
            <a:avLst/>
          </a:prstGeom>
        </p:spPr>
        <p:txBody>
          <a:bodyPr>
            <a:spAutoFit/>
          </a:bodyPr>
          <a:lstStyle/>
          <a:p>
            <a:pPr>
              <a:spcBef>
                <a:spcPts val="200"/>
              </a:spcBef>
              <a:spcAft>
                <a:spcPts val="0"/>
              </a:spcAft>
            </a:pPr>
            <a:r>
              <a:rPr lang="pt-BR" b="1" dirty="0">
                <a:solidFill>
                  <a:srgbClr val="1F4D78"/>
                </a:solidFill>
                <a:latin typeface="Times New Roman" panose="02020603050405020304" pitchFamily="18" charset="0"/>
                <a:ea typeface="Times New Roman" panose="02020603050405020304" pitchFamily="18" charset="0"/>
                <a:cs typeface="Times New Roman" panose="02020603050405020304" pitchFamily="18" charset="0"/>
              </a:rPr>
              <a:t>Implicações </a:t>
            </a:r>
            <a:r>
              <a:rPr lang="pt-BR" b="1" dirty="0" smtClean="0">
                <a:solidFill>
                  <a:srgbClr val="1F4D78"/>
                </a:solidFill>
                <a:latin typeface="Times New Roman" panose="02020603050405020304" pitchFamily="18" charset="0"/>
                <a:ea typeface="Times New Roman" panose="02020603050405020304" pitchFamily="18" charset="0"/>
                <a:cs typeface="Times New Roman" panose="02020603050405020304" pitchFamily="18" charset="0"/>
              </a:rPr>
              <a:t>Administrativas:</a:t>
            </a:r>
            <a:endParaRPr lang="pt-BR" b="1" dirty="0">
              <a:solidFill>
                <a:srgbClr val="1F4D78"/>
              </a:solidFill>
              <a:latin typeface="Calibri Light" panose="020F0302020204030204" pitchFamily="34" charset="0"/>
              <a:ea typeface="Times New Roman" panose="02020603050405020304" pitchFamily="18" charset="0"/>
              <a:cs typeface="Times New Roman" panose="02020603050405020304" pitchFamily="18" charset="0"/>
            </a:endParaRPr>
          </a:p>
          <a:p>
            <a:r>
              <a:rPr lang="pt-BR" dirty="0">
                <a:latin typeface="Times New Roman" panose="02020603050405020304" pitchFamily="18" charset="0"/>
                <a:ea typeface="Calibri" panose="020F0502020204030204" pitchFamily="34" charset="0"/>
                <a:cs typeface="Times New Roman" panose="02020603050405020304" pitchFamily="18" charset="0"/>
              </a:rPr>
              <a:t> </a:t>
            </a:r>
            <a:endParaRPr lang="pt-BR"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r>
              <a:rPr lang="pt-BR" dirty="0"/>
              <a:t>O Instituto de Geociências deverá ser homologado pelo Conselho Universitário (CONSUN) como mais uma unidade administrativa e acadêmica da UFOPA, como determina o Estatuto em seu§ 1°.</a:t>
            </a:r>
          </a:p>
          <a:p>
            <a:pPr algn="just"/>
            <a:r>
              <a:rPr lang="pt-BR" i="1" dirty="0" smtClean="0"/>
              <a:t>§ </a:t>
            </a:r>
            <a:r>
              <a:rPr lang="pt-BR" i="1" dirty="0"/>
              <a:t>1° A criação, o desmembramento, a fusão e a extinção de órgãos da administração acadêmica poderão ser propostos pelo próprio órgão, pelo CONSEPE, pelo CONSAD ou pelo Reitor e homologados pelo CONSUN, respeitando os interesses da comunidade acadêmica.</a:t>
            </a:r>
            <a:endParaRPr lang="pt-BR" dirty="0"/>
          </a:p>
        </p:txBody>
      </p:sp>
      <p:sp>
        <p:nvSpPr>
          <p:cNvPr id="3" name="Retângulo 2"/>
          <p:cNvSpPr/>
          <p:nvPr/>
        </p:nvSpPr>
        <p:spPr>
          <a:xfrm>
            <a:off x="6073688" y="1212064"/>
            <a:ext cx="6096000" cy="4893647"/>
          </a:xfrm>
          <a:prstGeom prst="rect">
            <a:avLst/>
          </a:prstGeom>
        </p:spPr>
        <p:txBody>
          <a:bodyPr>
            <a:spAutoFit/>
          </a:bodyPr>
          <a:lstStyle/>
          <a:p>
            <a:pPr algn="just">
              <a:lnSpc>
                <a:spcPct val="150000"/>
              </a:lnSpc>
            </a:pPr>
            <a:r>
              <a:rPr lang="pt-BR" b="1" dirty="0">
                <a:solidFill>
                  <a:srgbClr val="1F4D78"/>
                </a:solidFill>
                <a:latin typeface="Times New Roman" panose="02020603050405020304" pitchFamily="18" charset="0"/>
                <a:ea typeface="Times New Roman" panose="02020603050405020304" pitchFamily="18" charset="0"/>
                <a:cs typeface="Times New Roman" panose="02020603050405020304" pitchFamily="18" charset="0"/>
              </a:rPr>
              <a:t>Implicações Administrativas:</a:t>
            </a:r>
            <a:endParaRPr lang="pt-BR" b="1" dirty="0">
              <a:solidFill>
                <a:srgbClr val="1F4D78"/>
              </a:solidFill>
              <a:latin typeface="Calibri Light" panose="020F0302020204030204" pitchFamily="34" charset="0"/>
              <a:ea typeface="Times New Roman" panose="02020603050405020304" pitchFamily="18"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pt-BR" sz="1600" dirty="0" smtClean="0">
                <a:latin typeface="Times New Roman" panose="02020603050405020304" pitchFamily="18" charset="0"/>
                <a:ea typeface="Calibri" panose="020F0502020204030204" pitchFamily="34" charset="0"/>
                <a:cs typeface="Times New Roman" panose="02020603050405020304" pitchFamily="18" charset="0"/>
              </a:rPr>
              <a:t>Extinção </a:t>
            </a:r>
            <a:r>
              <a:rPr lang="pt-BR" sz="1600" dirty="0">
                <a:latin typeface="Times New Roman" panose="02020603050405020304" pitchFamily="18" charset="0"/>
                <a:ea typeface="Calibri" panose="020F0502020204030204" pitchFamily="34" charset="0"/>
                <a:cs typeface="Times New Roman" panose="02020603050405020304" pitchFamily="18" charset="0"/>
              </a:rPr>
              <a:t>do Programa de Ciências da Terra do IEG; </a:t>
            </a:r>
            <a:endParaRPr lang="pt-B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pt-BR" sz="1600" dirty="0">
                <a:latin typeface="Times New Roman" panose="02020603050405020304" pitchFamily="18" charset="0"/>
                <a:ea typeface="Calibri" panose="020F0502020204030204" pitchFamily="34" charset="0"/>
                <a:cs typeface="Times New Roman" panose="02020603050405020304" pitchFamily="18" charset="0"/>
              </a:rPr>
              <a:t>Criação do Programa de Geologia, Programa de Geofísica e Programa de Ciências Atmosférica;</a:t>
            </a:r>
            <a:endParaRPr lang="pt-B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pt-BR" sz="1600" dirty="0">
                <a:latin typeface="Times New Roman" panose="02020603050405020304" pitchFamily="18" charset="0"/>
                <a:ea typeface="Calibri" panose="020F0502020204030204" pitchFamily="34" charset="0"/>
                <a:cs typeface="Times New Roman" panose="02020603050405020304" pitchFamily="18" charset="0"/>
              </a:rPr>
              <a:t>Alteração do nome do Instituto de Engenharia e Geociências para uma nova nomenclatura após discussão no conselho do Instituto. </a:t>
            </a:r>
            <a:endParaRPr lang="pt-B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pt-BR" sz="1600" dirty="0">
                <a:latin typeface="Times New Roman" panose="02020603050405020304" pitchFamily="18" charset="0"/>
                <a:ea typeface="Calibri" panose="020F0502020204030204" pitchFamily="34" charset="0"/>
                <a:cs typeface="Times New Roman" panose="02020603050405020304" pitchFamily="18" charset="0"/>
              </a:rPr>
              <a:t>Lotação dos professores que hoje estão alocados no Programa de Ciências da Terra nos três Programas propostos;</a:t>
            </a:r>
            <a:endParaRPr lang="pt-B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pt-BR" sz="1600" dirty="0">
                <a:latin typeface="Times New Roman" panose="02020603050405020304" pitchFamily="18" charset="0"/>
                <a:ea typeface="Calibri" panose="020F0502020204030204" pitchFamily="34" charset="0"/>
                <a:cs typeface="Times New Roman" panose="02020603050405020304" pitchFamily="18" charset="0"/>
              </a:rPr>
              <a:t>Lotação dos Técnicos que atendem os cursos do Programa de Ciências da Terra no IGEO.</a:t>
            </a:r>
            <a:endParaRPr lang="pt-B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600"/>
              </a:spcAft>
              <a:buFont typeface="Wingdings" panose="05000000000000000000" pitchFamily="2" charset="2"/>
              <a:buChar char=""/>
            </a:pPr>
            <a:r>
              <a:rPr lang="pt-BR" sz="1600" dirty="0">
                <a:latin typeface="Times New Roman" panose="02020603050405020304" pitchFamily="18" charset="0"/>
                <a:ea typeface="Calibri" panose="020F0502020204030204" pitchFamily="34" charset="0"/>
                <a:cs typeface="Times New Roman" panose="02020603050405020304" pitchFamily="18" charset="0"/>
              </a:rPr>
              <a:t>Lotação de Professores de outros institutos da UFOPA que possuem formação e atuem na área de Geociências e que manifestem interesse na realocação. </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9046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27"/>
                                        </p:tgtEl>
                                      </p:cBhvr>
                                    </p:animEffect>
                                    <p:set>
                                      <p:cBhvr>
                                        <p:cTn id="7" dur="1" fill="hold">
                                          <p:stCondLst>
                                            <p:cond delay="499"/>
                                          </p:stCondLst>
                                        </p:cTn>
                                        <p:tgtEl>
                                          <p:spTgt spid="2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RECURSOS HUMANOS DO IGEO</a:t>
            </a:r>
            <a:endParaRPr lang="pt-BR" dirty="0"/>
          </a:p>
        </p:txBody>
      </p:sp>
      <p:graphicFrame>
        <p:nvGraphicFramePr>
          <p:cNvPr id="4" name="Tabela 3"/>
          <p:cNvGraphicFramePr>
            <a:graphicFrameLocks noGrp="1"/>
          </p:cNvGraphicFramePr>
          <p:nvPr>
            <p:extLst>
              <p:ext uri="{D42A27DB-BD31-4B8C-83A1-F6EECF244321}">
                <p14:modId xmlns:p14="http://schemas.microsoft.com/office/powerpoint/2010/main" val="1548411178"/>
              </p:ext>
            </p:extLst>
          </p:nvPr>
        </p:nvGraphicFramePr>
        <p:xfrm>
          <a:off x="845125" y="1310638"/>
          <a:ext cx="10950634" cy="4389120"/>
        </p:xfrm>
        <a:graphic>
          <a:graphicData uri="http://schemas.openxmlformats.org/drawingml/2006/table">
            <a:tbl>
              <a:tblPr firstRow="1" firstCol="1" bandRow="1">
                <a:tableStyleId>{5C22544A-7EE6-4342-B048-85BDC9FD1C3A}</a:tableStyleId>
              </a:tblPr>
              <a:tblGrid>
                <a:gridCol w="739835">
                  <a:extLst>
                    <a:ext uri="{9D8B030D-6E8A-4147-A177-3AD203B41FA5}">
                      <a16:colId xmlns:a16="http://schemas.microsoft.com/office/drawing/2014/main" val="2880827347"/>
                    </a:ext>
                  </a:extLst>
                </a:gridCol>
                <a:gridCol w="2388439">
                  <a:extLst>
                    <a:ext uri="{9D8B030D-6E8A-4147-A177-3AD203B41FA5}">
                      <a16:colId xmlns:a16="http://schemas.microsoft.com/office/drawing/2014/main" val="3114724227"/>
                    </a:ext>
                  </a:extLst>
                </a:gridCol>
                <a:gridCol w="1564472">
                  <a:extLst>
                    <a:ext uri="{9D8B030D-6E8A-4147-A177-3AD203B41FA5}">
                      <a16:colId xmlns:a16="http://schemas.microsoft.com/office/drawing/2014/main" val="3802488815"/>
                    </a:ext>
                  </a:extLst>
                </a:gridCol>
                <a:gridCol w="1564472">
                  <a:extLst>
                    <a:ext uri="{9D8B030D-6E8A-4147-A177-3AD203B41FA5}">
                      <a16:colId xmlns:a16="http://schemas.microsoft.com/office/drawing/2014/main" val="1467846057"/>
                    </a:ext>
                  </a:extLst>
                </a:gridCol>
                <a:gridCol w="1564472">
                  <a:extLst>
                    <a:ext uri="{9D8B030D-6E8A-4147-A177-3AD203B41FA5}">
                      <a16:colId xmlns:a16="http://schemas.microsoft.com/office/drawing/2014/main" val="4006406815"/>
                    </a:ext>
                  </a:extLst>
                </a:gridCol>
                <a:gridCol w="1564472">
                  <a:extLst>
                    <a:ext uri="{9D8B030D-6E8A-4147-A177-3AD203B41FA5}">
                      <a16:colId xmlns:a16="http://schemas.microsoft.com/office/drawing/2014/main" val="2821444334"/>
                    </a:ext>
                  </a:extLst>
                </a:gridCol>
                <a:gridCol w="1564472">
                  <a:extLst>
                    <a:ext uri="{9D8B030D-6E8A-4147-A177-3AD203B41FA5}">
                      <a16:colId xmlns:a16="http://schemas.microsoft.com/office/drawing/2014/main" val="3913224288"/>
                    </a:ext>
                  </a:extLst>
                </a:gridCol>
              </a:tblGrid>
              <a:tr h="43222">
                <a:tc rowSpan="2" gridSpan="2">
                  <a:txBody>
                    <a:bodyPr/>
                    <a:lstStyle/>
                    <a:p>
                      <a:pPr algn="ctr">
                        <a:spcAft>
                          <a:spcPts val="0"/>
                        </a:spcAft>
                      </a:pPr>
                      <a:r>
                        <a:rPr lang="pt-BR" sz="1800" dirty="0">
                          <a:effectLst/>
                        </a:rPr>
                        <a:t>DOCENTE</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rowSpan="2" hMerge="1">
                  <a:txBody>
                    <a:bodyPr/>
                    <a:lstStyle/>
                    <a:p>
                      <a:endParaRPr lang="pt-BR"/>
                    </a:p>
                  </a:txBody>
                  <a:tcPr/>
                </a:tc>
                <a:tc gridSpan="4">
                  <a:txBody>
                    <a:bodyPr/>
                    <a:lstStyle/>
                    <a:p>
                      <a:pPr algn="ctr">
                        <a:spcAft>
                          <a:spcPts val="0"/>
                        </a:spcAft>
                      </a:pPr>
                      <a:r>
                        <a:rPr lang="pt-BR" sz="1800">
                          <a:effectLst/>
                        </a:rPr>
                        <a:t>FORMAÇÃO ACADÊMICA</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ctr">
                        <a:spcAft>
                          <a:spcPts val="0"/>
                        </a:spcAft>
                      </a:pPr>
                      <a:r>
                        <a:rPr lang="pt-BR" sz="1800">
                          <a:effectLst/>
                        </a:rPr>
                        <a:t>CURSO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1118868573"/>
                  </a:ext>
                </a:extLst>
              </a:tr>
              <a:tr h="43222">
                <a:tc gridSpan="2" vMerge="1">
                  <a:txBody>
                    <a:bodyPr/>
                    <a:lstStyle/>
                    <a:p>
                      <a:endParaRPr lang="pt-BR"/>
                    </a:p>
                  </a:txBody>
                  <a:tcPr/>
                </a:tc>
                <a:tc hMerge="1" vMerge="1">
                  <a:txBody>
                    <a:bodyPr/>
                    <a:lstStyle/>
                    <a:p>
                      <a:endParaRPr lang="pt-BR"/>
                    </a:p>
                  </a:txBody>
                  <a:tcPr/>
                </a:tc>
                <a:tc>
                  <a:txBody>
                    <a:bodyPr/>
                    <a:lstStyle/>
                    <a:p>
                      <a:pPr algn="ctr">
                        <a:spcAft>
                          <a:spcPts val="0"/>
                        </a:spcAft>
                      </a:pPr>
                      <a:r>
                        <a:rPr lang="pt-BR" sz="1800">
                          <a:effectLst/>
                        </a:rPr>
                        <a:t>Pós-Doutorado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Doutorado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Mestrado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Graduação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3137249407"/>
                  </a:ext>
                </a:extLst>
              </a:tr>
              <a:tr h="172887">
                <a:tc>
                  <a:txBody>
                    <a:bodyPr/>
                    <a:lstStyle/>
                    <a:p>
                      <a:pPr algn="ctr">
                        <a:spcAft>
                          <a:spcPts val="0"/>
                        </a:spcAft>
                      </a:pPr>
                      <a:r>
                        <a:rPr lang="pt-BR" sz="1800">
                          <a:effectLst/>
                        </a:rPr>
                        <a:t>1</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ALDENIZE RUELA XAVIER</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Geofísica,  Universidade Federal do Pará UFPA, Belém, Brasil. (2010 a 2013)</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Geofísica,  Universidade Federal do Pará UFPA, Belém, Brasil. (2003 a 2005)</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Licenciatura Matemática,  Universidade Federal do Pará UFPA, Brasil, Brasil (1999 a 2003)</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GEOFÍSICA</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2860988920"/>
                  </a:ext>
                </a:extLst>
              </a:tr>
              <a:tr h="172887">
                <a:tc>
                  <a:txBody>
                    <a:bodyPr/>
                    <a:lstStyle/>
                    <a:p>
                      <a:pPr algn="ctr">
                        <a:spcAft>
                          <a:spcPts val="0"/>
                        </a:spcAft>
                      </a:pPr>
                      <a:r>
                        <a:rPr lang="pt-BR" sz="1800">
                          <a:effectLst/>
                        </a:rPr>
                        <a:t>2</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ALEX SANTOS DA SILVA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Agronomia,  Universidade Federal de Viçosa, UFV, Viçosa, Brasil. (2015 - em andamento)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Agronomia,  Universidade Federal de Viçosa, UFV, Viçosa, Brasil. (2011 a 2013)</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Meteorologia,  Universidade Federal de Pelotas, UFPEL, Pelotas, Brasil. (2008 a 2011)</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CIÊNCIA DA ATMOSFERA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2575003313"/>
                  </a:ext>
                </a:extLst>
              </a:tr>
            </a:tbl>
          </a:graphicData>
        </a:graphic>
      </p:graphicFrame>
    </p:spTree>
    <p:extLst>
      <p:ext uri="{BB962C8B-B14F-4D97-AF65-F5344CB8AC3E}">
        <p14:creationId xmlns:p14="http://schemas.microsoft.com/office/powerpoint/2010/main" val="38761894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graphicFrame>
        <p:nvGraphicFramePr>
          <p:cNvPr id="4" name="Diagrama 3"/>
          <p:cNvGraphicFramePr/>
          <p:nvPr>
            <p:extLst>
              <p:ext uri="{D42A27DB-BD31-4B8C-83A1-F6EECF244321}">
                <p14:modId xmlns:p14="http://schemas.microsoft.com/office/powerpoint/2010/main" val="1234718113"/>
              </p:ext>
            </p:extLst>
          </p:nvPr>
        </p:nvGraphicFramePr>
        <p:xfrm>
          <a:off x="845127" y="365760"/>
          <a:ext cx="10515600" cy="5928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09699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RECURSOS HUMANOS DO IGEO</a:t>
            </a:r>
            <a:endParaRPr lang="pt-BR" dirty="0"/>
          </a:p>
        </p:txBody>
      </p:sp>
      <p:graphicFrame>
        <p:nvGraphicFramePr>
          <p:cNvPr id="4" name="Tabela 3"/>
          <p:cNvGraphicFramePr>
            <a:graphicFrameLocks noGrp="1"/>
          </p:cNvGraphicFramePr>
          <p:nvPr>
            <p:extLst/>
          </p:nvPr>
        </p:nvGraphicFramePr>
        <p:xfrm>
          <a:off x="845125" y="1310638"/>
          <a:ext cx="10950634" cy="4663440"/>
        </p:xfrm>
        <a:graphic>
          <a:graphicData uri="http://schemas.openxmlformats.org/drawingml/2006/table">
            <a:tbl>
              <a:tblPr firstRow="1" firstCol="1" bandRow="1">
                <a:tableStyleId>{5C22544A-7EE6-4342-B048-85BDC9FD1C3A}</a:tableStyleId>
              </a:tblPr>
              <a:tblGrid>
                <a:gridCol w="739835">
                  <a:extLst>
                    <a:ext uri="{9D8B030D-6E8A-4147-A177-3AD203B41FA5}">
                      <a16:colId xmlns:a16="http://schemas.microsoft.com/office/drawing/2014/main" val="2880827347"/>
                    </a:ext>
                  </a:extLst>
                </a:gridCol>
                <a:gridCol w="2388439">
                  <a:extLst>
                    <a:ext uri="{9D8B030D-6E8A-4147-A177-3AD203B41FA5}">
                      <a16:colId xmlns:a16="http://schemas.microsoft.com/office/drawing/2014/main" val="3114724227"/>
                    </a:ext>
                  </a:extLst>
                </a:gridCol>
                <a:gridCol w="1564472">
                  <a:extLst>
                    <a:ext uri="{9D8B030D-6E8A-4147-A177-3AD203B41FA5}">
                      <a16:colId xmlns:a16="http://schemas.microsoft.com/office/drawing/2014/main" val="3802488815"/>
                    </a:ext>
                  </a:extLst>
                </a:gridCol>
                <a:gridCol w="1564472">
                  <a:extLst>
                    <a:ext uri="{9D8B030D-6E8A-4147-A177-3AD203B41FA5}">
                      <a16:colId xmlns:a16="http://schemas.microsoft.com/office/drawing/2014/main" val="1467846057"/>
                    </a:ext>
                  </a:extLst>
                </a:gridCol>
                <a:gridCol w="1564472">
                  <a:extLst>
                    <a:ext uri="{9D8B030D-6E8A-4147-A177-3AD203B41FA5}">
                      <a16:colId xmlns:a16="http://schemas.microsoft.com/office/drawing/2014/main" val="4006406815"/>
                    </a:ext>
                  </a:extLst>
                </a:gridCol>
                <a:gridCol w="1564472">
                  <a:extLst>
                    <a:ext uri="{9D8B030D-6E8A-4147-A177-3AD203B41FA5}">
                      <a16:colId xmlns:a16="http://schemas.microsoft.com/office/drawing/2014/main" val="2821444334"/>
                    </a:ext>
                  </a:extLst>
                </a:gridCol>
                <a:gridCol w="1564472">
                  <a:extLst>
                    <a:ext uri="{9D8B030D-6E8A-4147-A177-3AD203B41FA5}">
                      <a16:colId xmlns:a16="http://schemas.microsoft.com/office/drawing/2014/main" val="3913224288"/>
                    </a:ext>
                  </a:extLst>
                </a:gridCol>
              </a:tblGrid>
              <a:tr h="43222">
                <a:tc rowSpan="2" gridSpan="2">
                  <a:txBody>
                    <a:bodyPr/>
                    <a:lstStyle/>
                    <a:p>
                      <a:pPr algn="ctr">
                        <a:spcAft>
                          <a:spcPts val="0"/>
                        </a:spcAft>
                      </a:pPr>
                      <a:r>
                        <a:rPr lang="pt-BR" sz="1800" dirty="0">
                          <a:effectLst/>
                        </a:rPr>
                        <a:t>DOCENTE</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rowSpan="2" hMerge="1">
                  <a:txBody>
                    <a:bodyPr/>
                    <a:lstStyle/>
                    <a:p>
                      <a:endParaRPr lang="pt-BR"/>
                    </a:p>
                  </a:txBody>
                  <a:tcPr/>
                </a:tc>
                <a:tc gridSpan="4">
                  <a:txBody>
                    <a:bodyPr/>
                    <a:lstStyle/>
                    <a:p>
                      <a:pPr algn="ctr">
                        <a:spcAft>
                          <a:spcPts val="0"/>
                        </a:spcAft>
                      </a:pPr>
                      <a:r>
                        <a:rPr lang="pt-BR" sz="1800">
                          <a:effectLst/>
                        </a:rPr>
                        <a:t>FORMAÇÃO ACADÊMICA</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ctr">
                        <a:spcAft>
                          <a:spcPts val="0"/>
                        </a:spcAft>
                      </a:pPr>
                      <a:r>
                        <a:rPr lang="pt-BR" sz="1800">
                          <a:effectLst/>
                        </a:rPr>
                        <a:t>CURSO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1118868573"/>
                  </a:ext>
                </a:extLst>
              </a:tr>
              <a:tr h="43222">
                <a:tc gridSpan="2" vMerge="1">
                  <a:txBody>
                    <a:bodyPr/>
                    <a:lstStyle/>
                    <a:p>
                      <a:endParaRPr lang="pt-BR"/>
                    </a:p>
                  </a:txBody>
                  <a:tcPr/>
                </a:tc>
                <a:tc hMerge="1" vMerge="1">
                  <a:txBody>
                    <a:bodyPr/>
                    <a:lstStyle/>
                    <a:p>
                      <a:endParaRPr lang="pt-BR"/>
                    </a:p>
                  </a:txBody>
                  <a:tcPr/>
                </a:tc>
                <a:tc>
                  <a:txBody>
                    <a:bodyPr/>
                    <a:lstStyle/>
                    <a:p>
                      <a:pPr algn="ctr">
                        <a:spcAft>
                          <a:spcPts val="0"/>
                        </a:spcAft>
                      </a:pPr>
                      <a:r>
                        <a:rPr lang="pt-BR" sz="1800">
                          <a:effectLst/>
                        </a:rPr>
                        <a:t>Pós-Doutorado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Doutorado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Mestrado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Graduação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3137249407"/>
                  </a:ext>
                </a:extLst>
              </a:tr>
              <a:tr h="216109">
                <a:tc>
                  <a:txBody>
                    <a:bodyPr/>
                    <a:lstStyle/>
                    <a:p>
                      <a:pPr algn="ctr">
                        <a:spcAft>
                          <a:spcPts val="0"/>
                        </a:spcAft>
                      </a:pPr>
                      <a:r>
                        <a:rPr lang="pt-BR" sz="1800" dirty="0">
                          <a:effectLst/>
                        </a:rPr>
                        <a:t>3</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ANA CAROLINA RIOS COELHO</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 </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Modelagem Computacional, Universidade do Estado do Rio de Janeiro UERJ, qual campus?, Brasil. (2009 a 2011)</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Modelagem Computacional, Universidade do Estado do Rio de Janeiro UERJ, qual campus?, Brasil. (2007 a 2009)</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Engenharia Mecânica, Universidade do Estado do Rio de Janeiro UERJ, qual campus?, Brasil. (2002 a 2007)</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GEOFÍSICA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4030649185"/>
                  </a:ext>
                </a:extLst>
              </a:tr>
              <a:tr h="172887">
                <a:tc>
                  <a:txBody>
                    <a:bodyPr/>
                    <a:lstStyle/>
                    <a:p>
                      <a:pPr algn="ctr">
                        <a:spcAft>
                          <a:spcPts val="0"/>
                        </a:spcAft>
                      </a:pPr>
                      <a:r>
                        <a:rPr lang="pt-BR" sz="1800">
                          <a:effectLst/>
                        </a:rPr>
                        <a:t>4</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ANDERSON CONCEIÇÃO MENDES</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 </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Geologia Sedimentar. Universidade Federal do Pará, UFPA, Belém, Brasil. (2010 a 2015)</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Geologia Sedimentar. Universidade Federal do Pará, UFPA, Belém, Brasil. (2008 a 2010)</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Geologia. Universidade Federal do Pará, UFPA, Belém, Brasil. (2001a 2007)</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GEOLOGIA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2614061205"/>
                  </a:ext>
                </a:extLst>
              </a:tr>
            </a:tbl>
          </a:graphicData>
        </a:graphic>
      </p:graphicFrame>
    </p:spTree>
    <p:extLst>
      <p:ext uri="{BB962C8B-B14F-4D97-AF65-F5344CB8AC3E}">
        <p14:creationId xmlns:p14="http://schemas.microsoft.com/office/powerpoint/2010/main" val="13555812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RECURSOS HUMANOS DO IGEO</a:t>
            </a:r>
            <a:endParaRPr lang="pt-BR" dirty="0"/>
          </a:p>
        </p:txBody>
      </p:sp>
      <p:graphicFrame>
        <p:nvGraphicFramePr>
          <p:cNvPr id="4" name="Tabela 3"/>
          <p:cNvGraphicFramePr>
            <a:graphicFrameLocks noGrp="1"/>
          </p:cNvGraphicFramePr>
          <p:nvPr>
            <p:extLst/>
          </p:nvPr>
        </p:nvGraphicFramePr>
        <p:xfrm>
          <a:off x="845125" y="1310638"/>
          <a:ext cx="10950634" cy="4389120"/>
        </p:xfrm>
        <a:graphic>
          <a:graphicData uri="http://schemas.openxmlformats.org/drawingml/2006/table">
            <a:tbl>
              <a:tblPr firstRow="1" firstCol="1" bandRow="1">
                <a:tableStyleId>{5C22544A-7EE6-4342-B048-85BDC9FD1C3A}</a:tableStyleId>
              </a:tblPr>
              <a:tblGrid>
                <a:gridCol w="739835">
                  <a:extLst>
                    <a:ext uri="{9D8B030D-6E8A-4147-A177-3AD203B41FA5}">
                      <a16:colId xmlns:a16="http://schemas.microsoft.com/office/drawing/2014/main" val="2880827347"/>
                    </a:ext>
                  </a:extLst>
                </a:gridCol>
                <a:gridCol w="2388439">
                  <a:extLst>
                    <a:ext uri="{9D8B030D-6E8A-4147-A177-3AD203B41FA5}">
                      <a16:colId xmlns:a16="http://schemas.microsoft.com/office/drawing/2014/main" val="3114724227"/>
                    </a:ext>
                  </a:extLst>
                </a:gridCol>
                <a:gridCol w="1564472">
                  <a:extLst>
                    <a:ext uri="{9D8B030D-6E8A-4147-A177-3AD203B41FA5}">
                      <a16:colId xmlns:a16="http://schemas.microsoft.com/office/drawing/2014/main" val="3802488815"/>
                    </a:ext>
                  </a:extLst>
                </a:gridCol>
                <a:gridCol w="1564472">
                  <a:extLst>
                    <a:ext uri="{9D8B030D-6E8A-4147-A177-3AD203B41FA5}">
                      <a16:colId xmlns:a16="http://schemas.microsoft.com/office/drawing/2014/main" val="1467846057"/>
                    </a:ext>
                  </a:extLst>
                </a:gridCol>
                <a:gridCol w="1564472">
                  <a:extLst>
                    <a:ext uri="{9D8B030D-6E8A-4147-A177-3AD203B41FA5}">
                      <a16:colId xmlns:a16="http://schemas.microsoft.com/office/drawing/2014/main" val="4006406815"/>
                    </a:ext>
                  </a:extLst>
                </a:gridCol>
                <a:gridCol w="1564472">
                  <a:extLst>
                    <a:ext uri="{9D8B030D-6E8A-4147-A177-3AD203B41FA5}">
                      <a16:colId xmlns:a16="http://schemas.microsoft.com/office/drawing/2014/main" val="2821444334"/>
                    </a:ext>
                  </a:extLst>
                </a:gridCol>
                <a:gridCol w="1564472">
                  <a:extLst>
                    <a:ext uri="{9D8B030D-6E8A-4147-A177-3AD203B41FA5}">
                      <a16:colId xmlns:a16="http://schemas.microsoft.com/office/drawing/2014/main" val="3913224288"/>
                    </a:ext>
                  </a:extLst>
                </a:gridCol>
              </a:tblGrid>
              <a:tr h="43222">
                <a:tc rowSpan="2" gridSpan="2">
                  <a:txBody>
                    <a:bodyPr/>
                    <a:lstStyle/>
                    <a:p>
                      <a:pPr algn="ctr">
                        <a:spcAft>
                          <a:spcPts val="0"/>
                        </a:spcAft>
                      </a:pPr>
                      <a:r>
                        <a:rPr lang="pt-BR" sz="1800" dirty="0">
                          <a:effectLst/>
                        </a:rPr>
                        <a:t>DOCENTE</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rowSpan="2" hMerge="1">
                  <a:txBody>
                    <a:bodyPr/>
                    <a:lstStyle/>
                    <a:p>
                      <a:endParaRPr lang="pt-BR"/>
                    </a:p>
                  </a:txBody>
                  <a:tcPr/>
                </a:tc>
                <a:tc gridSpan="4">
                  <a:txBody>
                    <a:bodyPr/>
                    <a:lstStyle/>
                    <a:p>
                      <a:pPr algn="ctr">
                        <a:spcAft>
                          <a:spcPts val="0"/>
                        </a:spcAft>
                      </a:pPr>
                      <a:r>
                        <a:rPr lang="pt-BR" sz="1800">
                          <a:effectLst/>
                        </a:rPr>
                        <a:t>FORMAÇÃO ACADÊMICA</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ctr">
                        <a:spcAft>
                          <a:spcPts val="0"/>
                        </a:spcAft>
                      </a:pPr>
                      <a:r>
                        <a:rPr lang="pt-BR" sz="1800">
                          <a:effectLst/>
                        </a:rPr>
                        <a:t>CURSO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1118868573"/>
                  </a:ext>
                </a:extLst>
              </a:tr>
              <a:tr h="43222">
                <a:tc gridSpan="2" vMerge="1">
                  <a:txBody>
                    <a:bodyPr/>
                    <a:lstStyle/>
                    <a:p>
                      <a:endParaRPr lang="pt-BR"/>
                    </a:p>
                  </a:txBody>
                  <a:tcPr/>
                </a:tc>
                <a:tc hMerge="1" vMerge="1">
                  <a:txBody>
                    <a:bodyPr/>
                    <a:lstStyle/>
                    <a:p>
                      <a:endParaRPr lang="pt-BR"/>
                    </a:p>
                  </a:txBody>
                  <a:tcPr/>
                </a:tc>
                <a:tc>
                  <a:txBody>
                    <a:bodyPr/>
                    <a:lstStyle/>
                    <a:p>
                      <a:pPr algn="ctr">
                        <a:spcAft>
                          <a:spcPts val="0"/>
                        </a:spcAft>
                      </a:pPr>
                      <a:r>
                        <a:rPr lang="pt-BR" sz="1800">
                          <a:effectLst/>
                        </a:rPr>
                        <a:t>Pós-Doutorado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Doutorado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Mestrado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Graduação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3137249407"/>
                  </a:ext>
                </a:extLst>
              </a:tr>
              <a:tr h="172887">
                <a:tc>
                  <a:txBody>
                    <a:bodyPr/>
                    <a:lstStyle/>
                    <a:p>
                      <a:pPr algn="ctr">
                        <a:spcAft>
                          <a:spcPts val="0"/>
                        </a:spcAft>
                      </a:pPr>
                      <a:r>
                        <a:rPr lang="pt-BR" sz="1800" dirty="0">
                          <a:effectLst/>
                        </a:rPr>
                        <a:t>5</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BERNHARD GREGOR PEREGOVICH</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Geoquímica Ambiental. CETEM, Rio de Janeiro, Brasil. (2003 a 2004)</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Geociências. GEOMAR - Christian-Albrechts-Universität zu Kiel, Alemanha. (1994 a 1998)</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Mineralogia. Ruprecht-Karls-Universität Heidelberg, Alemanha. (1991 a 1994)</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Mineralogia. Ruprecht-Karls-Universität Heidelberg, Alemanha. (1986 a 1991)</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GEOLOGIA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437457430"/>
                  </a:ext>
                </a:extLst>
              </a:tr>
              <a:tr h="172887">
                <a:tc>
                  <a:txBody>
                    <a:bodyPr/>
                    <a:lstStyle/>
                    <a:p>
                      <a:pPr algn="ctr">
                        <a:spcAft>
                          <a:spcPts val="0"/>
                        </a:spcAft>
                      </a:pPr>
                      <a:r>
                        <a:rPr lang="pt-BR" sz="1800" dirty="0">
                          <a:effectLst/>
                        </a:rPr>
                        <a:t>6</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CARLOS EDUARDO GUERRA</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Geologia, Universidade Federal do Rio de Janeiro, UFRJ, Rio e Janeiro, Brasil. (1999 a 2004)</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Geofísica, Universidade Federal do Pará, UFPA, Belém, Brasil. (1992 a 1994)</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Engenharia Elétrica,  Universidade Santa Úrsula, Usul, Rio de Janeiro, Brasil. (1984 a 1990)</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GEOFÍSICA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4182329427"/>
                  </a:ext>
                </a:extLst>
              </a:tr>
            </a:tbl>
          </a:graphicData>
        </a:graphic>
      </p:graphicFrame>
    </p:spTree>
    <p:extLst>
      <p:ext uri="{BB962C8B-B14F-4D97-AF65-F5344CB8AC3E}">
        <p14:creationId xmlns:p14="http://schemas.microsoft.com/office/powerpoint/2010/main" val="19006179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RECURSOS HUMANOS DO IGEO</a:t>
            </a:r>
            <a:endParaRPr lang="pt-BR" dirty="0"/>
          </a:p>
        </p:txBody>
      </p:sp>
      <p:graphicFrame>
        <p:nvGraphicFramePr>
          <p:cNvPr id="4" name="Tabela 3"/>
          <p:cNvGraphicFramePr>
            <a:graphicFrameLocks noGrp="1"/>
          </p:cNvGraphicFramePr>
          <p:nvPr>
            <p:extLst>
              <p:ext uri="{D42A27DB-BD31-4B8C-83A1-F6EECF244321}">
                <p14:modId xmlns:p14="http://schemas.microsoft.com/office/powerpoint/2010/main" val="1381066769"/>
              </p:ext>
            </p:extLst>
          </p:nvPr>
        </p:nvGraphicFramePr>
        <p:xfrm>
          <a:off x="845125" y="1310638"/>
          <a:ext cx="10950634" cy="6858000"/>
        </p:xfrm>
        <a:graphic>
          <a:graphicData uri="http://schemas.openxmlformats.org/drawingml/2006/table">
            <a:tbl>
              <a:tblPr firstRow="1" firstCol="1" bandRow="1">
                <a:tableStyleId>{5C22544A-7EE6-4342-B048-85BDC9FD1C3A}</a:tableStyleId>
              </a:tblPr>
              <a:tblGrid>
                <a:gridCol w="739835">
                  <a:extLst>
                    <a:ext uri="{9D8B030D-6E8A-4147-A177-3AD203B41FA5}">
                      <a16:colId xmlns:a16="http://schemas.microsoft.com/office/drawing/2014/main" val="2880827347"/>
                    </a:ext>
                  </a:extLst>
                </a:gridCol>
                <a:gridCol w="2388439">
                  <a:extLst>
                    <a:ext uri="{9D8B030D-6E8A-4147-A177-3AD203B41FA5}">
                      <a16:colId xmlns:a16="http://schemas.microsoft.com/office/drawing/2014/main" val="3114724227"/>
                    </a:ext>
                  </a:extLst>
                </a:gridCol>
                <a:gridCol w="1321932">
                  <a:extLst>
                    <a:ext uri="{9D8B030D-6E8A-4147-A177-3AD203B41FA5}">
                      <a16:colId xmlns:a16="http://schemas.microsoft.com/office/drawing/2014/main" val="3802488815"/>
                    </a:ext>
                  </a:extLst>
                </a:gridCol>
                <a:gridCol w="1807012">
                  <a:extLst>
                    <a:ext uri="{9D8B030D-6E8A-4147-A177-3AD203B41FA5}">
                      <a16:colId xmlns:a16="http://schemas.microsoft.com/office/drawing/2014/main" val="1467846057"/>
                    </a:ext>
                  </a:extLst>
                </a:gridCol>
                <a:gridCol w="1564472">
                  <a:extLst>
                    <a:ext uri="{9D8B030D-6E8A-4147-A177-3AD203B41FA5}">
                      <a16:colId xmlns:a16="http://schemas.microsoft.com/office/drawing/2014/main" val="4006406815"/>
                    </a:ext>
                  </a:extLst>
                </a:gridCol>
                <a:gridCol w="1564472">
                  <a:extLst>
                    <a:ext uri="{9D8B030D-6E8A-4147-A177-3AD203B41FA5}">
                      <a16:colId xmlns:a16="http://schemas.microsoft.com/office/drawing/2014/main" val="2821444334"/>
                    </a:ext>
                  </a:extLst>
                </a:gridCol>
                <a:gridCol w="1564472">
                  <a:extLst>
                    <a:ext uri="{9D8B030D-6E8A-4147-A177-3AD203B41FA5}">
                      <a16:colId xmlns:a16="http://schemas.microsoft.com/office/drawing/2014/main" val="3913224288"/>
                    </a:ext>
                  </a:extLst>
                </a:gridCol>
              </a:tblGrid>
              <a:tr h="43222">
                <a:tc rowSpan="2" gridSpan="2">
                  <a:txBody>
                    <a:bodyPr/>
                    <a:lstStyle/>
                    <a:p>
                      <a:pPr algn="ctr">
                        <a:spcAft>
                          <a:spcPts val="0"/>
                        </a:spcAft>
                      </a:pPr>
                      <a:r>
                        <a:rPr lang="pt-BR" sz="1800" dirty="0">
                          <a:effectLst/>
                        </a:rPr>
                        <a:t>DOCENTE</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rowSpan="2" hMerge="1">
                  <a:txBody>
                    <a:bodyPr/>
                    <a:lstStyle/>
                    <a:p>
                      <a:endParaRPr lang="pt-BR"/>
                    </a:p>
                  </a:txBody>
                  <a:tcPr/>
                </a:tc>
                <a:tc gridSpan="4">
                  <a:txBody>
                    <a:bodyPr/>
                    <a:lstStyle/>
                    <a:p>
                      <a:pPr algn="ctr">
                        <a:spcAft>
                          <a:spcPts val="0"/>
                        </a:spcAft>
                      </a:pPr>
                      <a:r>
                        <a:rPr lang="pt-BR" sz="1800">
                          <a:effectLst/>
                        </a:rPr>
                        <a:t>FORMAÇÃO ACADÊMICA</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ctr">
                        <a:spcAft>
                          <a:spcPts val="0"/>
                        </a:spcAft>
                      </a:pPr>
                      <a:r>
                        <a:rPr lang="pt-BR" sz="1800">
                          <a:effectLst/>
                        </a:rPr>
                        <a:t>CURSO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1118868573"/>
                  </a:ext>
                </a:extLst>
              </a:tr>
              <a:tr h="43222">
                <a:tc gridSpan="2" vMerge="1">
                  <a:txBody>
                    <a:bodyPr/>
                    <a:lstStyle/>
                    <a:p>
                      <a:endParaRPr lang="pt-BR"/>
                    </a:p>
                  </a:txBody>
                  <a:tcPr/>
                </a:tc>
                <a:tc hMerge="1" vMerge="1">
                  <a:txBody>
                    <a:bodyPr/>
                    <a:lstStyle/>
                    <a:p>
                      <a:endParaRPr lang="pt-BR"/>
                    </a:p>
                  </a:txBody>
                  <a:tcPr/>
                </a:tc>
                <a:tc>
                  <a:txBody>
                    <a:bodyPr/>
                    <a:lstStyle/>
                    <a:p>
                      <a:pPr algn="ctr">
                        <a:spcAft>
                          <a:spcPts val="0"/>
                        </a:spcAft>
                      </a:pPr>
                      <a:r>
                        <a:rPr lang="pt-BR" sz="1800">
                          <a:effectLst/>
                        </a:rPr>
                        <a:t>Pós-Doutorado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Doutorado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Mestrado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Graduação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3137249407"/>
                  </a:ext>
                </a:extLst>
              </a:tr>
              <a:tr h="345774">
                <a:tc>
                  <a:txBody>
                    <a:bodyPr/>
                    <a:lstStyle/>
                    <a:p>
                      <a:pPr algn="ctr">
                        <a:spcAft>
                          <a:spcPts val="0"/>
                        </a:spcAft>
                      </a:pPr>
                      <a:r>
                        <a:rPr lang="pt-BR" sz="1800" dirty="0">
                          <a:effectLst/>
                        </a:rPr>
                        <a:t>7</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CINTYA DE AZAMBUJA MARTINS KHADER</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Física,  Universidade Federal de Santa Maria (UFSM), Santa Maria, Brasil. (2004 a 2008)</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Física,  Universidade Federal de Santa Maria (UFSM), Santa Maria, Brasil. (2002 a 2004)</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Licenciatura Matemática,  Universidade da Região da Campanha, URCAMP, Alegrete, Brasil  (1985 a 1988) </a:t>
                      </a:r>
                    </a:p>
                    <a:p>
                      <a:pPr algn="ctr">
                        <a:spcAft>
                          <a:spcPts val="0"/>
                        </a:spcAft>
                      </a:pPr>
                      <a:r>
                        <a:rPr lang="pt-BR" sz="1800">
                          <a:effectLst/>
                        </a:rPr>
                        <a:t>Química, Universidade Federal de Santa Maria, UFSM (1996 a 2000)</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CIÊNCIA DA ATMOSFERA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891281775"/>
                  </a:ext>
                </a:extLst>
              </a:tr>
              <a:tr h="172887">
                <a:tc>
                  <a:txBody>
                    <a:bodyPr/>
                    <a:lstStyle/>
                    <a:p>
                      <a:pPr algn="ctr">
                        <a:spcAft>
                          <a:spcPts val="0"/>
                        </a:spcAft>
                      </a:pPr>
                      <a:r>
                        <a:rPr lang="pt-BR" sz="1800" dirty="0">
                          <a:effectLst/>
                        </a:rPr>
                        <a:t>8</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DEIZE DE SOUZA CARNEIRO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Geomorfologia Fluvial, Universidade Federal Fluminense, UFF, Rio de Janeiro, Brasil. (2007-2009)</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Geografia. Universidade Federal do Amazonas, UFAM, Manaus, Brasil (2001-2004)</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GEOLOGIA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2270581710"/>
                  </a:ext>
                </a:extLst>
              </a:tr>
            </a:tbl>
          </a:graphicData>
        </a:graphic>
      </p:graphicFrame>
    </p:spTree>
    <p:extLst>
      <p:ext uri="{BB962C8B-B14F-4D97-AF65-F5344CB8AC3E}">
        <p14:creationId xmlns:p14="http://schemas.microsoft.com/office/powerpoint/2010/main" val="32028352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RECURSOS HUMANOS DO IGEO</a:t>
            </a:r>
            <a:endParaRPr lang="pt-BR" dirty="0"/>
          </a:p>
        </p:txBody>
      </p:sp>
      <p:graphicFrame>
        <p:nvGraphicFramePr>
          <p:cNvPr id="4" name="Tabela 3"/>
          <p:cNvGraphicFramePr>
            <a:graphicFrameLocks noGrp="1"/>
          </p:cNvGraphicFramePr>
          <p:nvPr>
            <p:extLst/>
          </p:nvPr>
        </p:nvGraphicFramePr>
        <p:xfrm>
          <a:off x="845125" y="1310638"/>
          <a:ext cx="10950634" cy="5486400"/>
        </p:xfrm>
        <a:graphic>
          <a:graphicData uri="http://schemas.openxmlformats.org/drawingml/2006/table">
            <a:tbl>
              <a:tblPr firstRow="1" firstCol="1" bandRow="1">
                <a:tableStyleId>{5C22544A-7EE6-4342-B048-85BDC9FD1C3A}</a:tableStyleId>
              </a:tblPr>
              <a:tblGrid>
                <a:gridCol w="739835">
                  <a:extLst>
                    <a:ext uri="{9D8B030D-6E8A-4147-A177-3AD203B41FA5}">
                      <a16:colId xmlns:a16="http://schemas.microsoft.com/office/drawing/2014/main" val="2880827347"/>
                    </a:ext>
                  </a:extLst>
                </a:gridCol>
                <a:gridCol w="2388439">
                  <a:extLst>
                    <a:ext uri="{9D8B030D-6E8A-4147-A177-3AD203B41FA5}">
                      <a16:colId xmlns:a16="http://schemas.microsoft.com/office/drawing/2014/main" val="3114724227"/>
                    </a:ext>
                  </a:extLst>
                </a:gridCol>
                <a:gridCol w="1321932">
                  <a:extLst>
                    <a:ext uri="{9D8B030D-6E8A-4147-A177-3AD203B41FA5}">
                      <a16:colId xmlns:a16="http://schemas.microsoft.com/office/drawing/2014/main" val="3802488815"/>
                    </a:ext>
                  </a:extLst>
                </a:gridCol>
                <a:gridCol w="1807012">
                  <a:extLst>
                    <a:ext uri="{9D8B030D-6E8A-4147-A177-3AD203B41FA5}">
                      <a16:colId xmlns:a16="http://schemas.microsoft.com/office/drawing/2014/main" val="1467846057"/>
                    </a:ext>
                  </a:extLst>
                </a:gridCol>
                <a:gridCol w="1564472">
                  <a:extLst>
                    <a:ext uri="{9D8B030D-6E8A-4147-A177-3AD203B41FA5}">
                      <a16:colId xmlns:a16="http://schemas.microsoft.com/office/drawing/2014/main" val="4006406815"/>
                    </a:ext>
                  </a:extLst>
                </a:gridCol>
                <a:gridCol w="1564472">
                  <a:extLst>
                    <a:ext uri="{9D8B030D-6E8A-4147-A177-3AD203B41FA5}">
                      <a16:colId xmlns:a16="http://schemas.microsoft.com/office/drawing/2014/main" val="2821444334"/>
                    </a:ext>
                  </a:extLst>
                </a:gridCol>
                <a:gridCol w="1564472">
                  <a:extLst>
                    <a:ext uri="{9D8B030D-6E8A-4147-A177-3AD203B41FA5}">
                      <a16:colId xmlns:a16="http://schemas.microsoft.com/office/drawing/2014/main" val="3913224288"/>
                    </a:ext>
                  </a:extLst>
                </a:gridCol>
              </a:tblGrid>
              <a:tr h="43222">
                <a:tc rowSpan="2" gridSpan="2">
                  <a:txBody>
                    <a:bodyPr/>
                    <a:lstStyle/>
                    <a:p>
                      <a:pPr algn="ctr">
                        <a:spcAft>
                          <a:spcPts val="0"/>
                        </a:spcAft>
                      </a:pPr>
                      <a:r>
                        <a:rPr lang="pt-BR" sz="1800" dirty="0">
                          <a:effectLst/>
                        </a:rPr>
                        <a:t>DOCENTE</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rowSpan="2" hMerge="1">
                  <a:txBody>
                    <a:bodyPr/>
                    <a:lstStyle/>
                    <a:p>
                      <a:endParaRPr lang="pt-BR"/>
                    </a:p>
                  </a:txBody>
                  <a:tcPr/>
                </a:tc>
                <a:tc gridSpan="4">
                  <a:txBody>
                    <a:bodyPr/>
                    <a:lstStyle/>
                    <a:p>
                      <a:pPr algn="ctr">
                        <a:spcAft>
                          <a:spcPts val="0"/>
                        </a:spcAft>
                      </a:pPr>
                      <a:r>
                        <a:rPr lang="pt-BR" sz="1800">
                          <a:effectLst/>
                        </a:rPr>
                        <a:t>FORMAÇÃO ACADÊMICA</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ctr">
                        <a:spcAft>
                          <a:spcPts val="0"/>
                        </a:spcAft>
                      </a:pPr>
                      <a:r>
                        <a:rPr lang="pt-BR" sz="1800">
                          <a:effectLst/>
                        </a:rPr>
                        <a:t>CURSO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1118868573"/>
                  </a:ext>
                </a:extLst>
              </a:tr>
              <a:tr h="43222">
                <a:tc gridSpan="2" vMerge="1">
                  <a:txBody>
                    <a:bodyPr/>
                    <a:lstStyle/>
                    <a:p>
                      <a:endParaRPr lang="pt-BR"/>
                    </a:p>
                  </a:txBody>
                  <a:tcPr/>
                </a:tc>
                <a:tc hMerge="1" vMerge="1">
                  <a:txBody>
                    <a:bodyPr/>
                    <a:lstStyle/>
                    <a:p>
                      <a:endParaRPr lang="pt-BR"/>
                    </a:p>
                  </a:txBody>
                  <a:tcPr/>
                </a:tc>
                <a:tc>
                  <a:txBody>
                    <a:bodyPr/>
                    <a:lstStyle/>
                    <a:p>
                      <a:pPr algn="ctr">
                        <a:spcAft>
                          <a:spcPts val="0"/>
                        </a:spcAft>
                      </a:pPr>
                      <a:r>
                        <a:rPr lang="pt-BR" sz="1800">
                          <a:effectLst/>
                        </a:rPr>
                        <a:t>Pós-Doutorado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Doutorado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Mestrado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Graduação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3137249407"/>
                  </a:ext>
                </a:extLst>
              </a:tr>
              <a:tr h="216109">
                <a:tc>
                  <a:txBody>
                    <a:bodyPr/>
                    <a:lstStyle/>
                    <a:p>
                      <a:pPr algn="ctr">
                        <a:spcAft>
                          <a:spcPts val="0"/>
                        </a:spcAft>
                      </a:pPr>
                      <a:r>
                        <a:rPr lang="pt-BR" sz="1800" dirty="0">
                          <a:effectLst/>
                        </a:rPr>
                        <a:t>9</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FABRICIANA VIEIRA GUIMARÃES</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Petrologia, Geoquímica e Geocronologia. Universidade Federal do Pará, UFPA, Belém, Brasil. (2010 a 2015)</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Geologia e Geoquímica. Universidade Federal do Pará, UFPA, Belém, Brasil. (2007 a 2009)</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Geologia. Universidade Federal do Pará, UFPA, Belém, Brasil. (2002 a 2007)</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GEOLOGIA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4092517671"/>
                  </a:ext>
                </a:extLst>
              </a:tr>
              <a:tr h="216109">
                <a:tc>
                  <a:txBody>
                    <a:bodyPr/>
                    <a:lstStyle/>
                    <a:p>
                      <a:pPr algn="ctr">
                        <a:spcAft>
                          <a:spcPts val="0"/>
                        </a:spcAft>
                      </a:pPr>
                      <a:r>
                        <a:rPr lang="pt-BR" sz="1800">
                          <a:effectLst/>
                        </a:rPr>
                        <a:t>10</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FERNANDA SOUZA DO NASCIMENTO</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Geoquímica, Atmosfera. Universidade Paris, França. (2005 a 2006)</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Geoquímica e Petrologia. Universidade de Viena, Áustria. (1996 a 2000)</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Geoquímica e Geologia. Universidade Federal do Pará, UFPA, Belém, Brasil e Instituto Arsenal, Viena, Áustria. (1992 a 1995)</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Geologia. Universidade Federal do Pará, UFPA, Belém, Brasil. (1986 a 1991)</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GEOLOGIA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667812530"/>
                  </a:ext>
                </a:extLst>
              </a:tr>
            </a:tbl>
          </a:graphicData>
        </a:graphic>
      </p:graphicFrame>
    </p:spTree>
    <p:extLst>
      <p:ext uri="{BB962C8B-B14F-4D97-AF65-F5344CB8AC3E}">
        <p14:creationId xmlns:p14="http://schemas.microsoft.com/office/powerpoint/2010/main" val="2769082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RECURSOS HUMANOS DO IGEO</a:t>
            </a:r>
            <a:endParaRPr lang="pt-BR" dirty="0"/>
          </a:p>
        </p:txBody>
      </p:sp>
      <p:graphicFrame>
        <p:nvGraphicFramePr>
          <p:cNvPr id="4" name="Tabela 3"/>
          <p:cNvGraphicFramePr>
            <a:graphicFrameLocks noGrp="1"/>
          </p:cNvGraphicFramePr>
          <p:nvPr>
            <p:extLst>
              <p:ext uri="{D42A27DB-BD31-4B8C-83A1-F6EECF244321}">
                <p14:modId xmlns:p14="http://schemas.microsoft.com/office/powerpoint/2010/main" val="3317655608"/>
              </p:ext>
            </p:extLst>
          </p:nvPr>
        </p:nvGraphicFramePr>
        <p:xfrm>
          <a:off x="758498" y="2022907"/>
          <a:ext cx="10950634" cy="3017520"/>
        </p:xfrm>
        <a:graphic>
          <a:graphicData uri="http://schemas.openxmlformats.org/drawingml/2006/table">
            <a:tbl>
              <a:tblPr firstRow="1" firstCol="1" bandRow="1">
                <a:tableStyleId>{5C22544A-7EE6-4342-B048-85BDC9FD1C3A}</a:tableStyleId>
              </a:tblPr>
              <a:tblGrid>
                <a:gridCol w="739835">
                  <a:extLst>
                    <a:ext uri="{9D8B030D-6E8A-4147-A177-3AD203B41FA5}">
                      <a16:colId xmlns:a16="http://schemas.microsoft.com/office/drawing/2014/main" val="2880827347"/>
                    </a:ext>
                  </a:extLst>
                </a:gridCol>
                <a:gridCol w="2388439">
                  <a:extLst>
                    <a:ext uri="{9D8B030D-6E8A-4147-A177-3AD203B41FA5}">
                      <a16:colId xmlns:a16="http://schemas.microsoft.com/office/drawing/2014/main" val="3114724227"/>
                    </a:ext>
                  </a:extLst>
                </a:gridCol>
                <a:gridCol w="1321932">
                  <a:extLst>
                    <a:ext uri="{9D8B030D-6E8A-4147-A177-3AD203B41FA5}">
                      <a16:colId xmlns:a16="http://schemas.microsoft.com/office/drawing/2014/main" val="3802488815"/>
                    </a:ext>
                  </a:extLst>
                </a:gridCol>
                <a:gridCol w="1807012">
                  <a:extLst>
                    <a:ext uri="{9D8B030D-6E8A-4147-A177-3AD203B41FA5}">
                      <a16:colId xmlns:a16="http://schemas.microsoft.com/office/drawing/2014/main" val="1467846057"/>
                    </a:ext>
                  </a:extLst>
                </a:gridCol>
                <a:gridCol w="1564472">
                  <a:extLst>
                    <a:ext uri="{9D8B030D-6E8A-4147-A177-3AD203B41FA5}">
                      <a16:colId xmlns:a16="http://schemas.microsoft.com/office/drawing/2014/main" val="4006406815"/>
                    </a:ext>
                  </a:extLst>
                </a:gridCol>
                <a:gridCol w="1564472">
                  <a:extLst>
                    <a:ext uri="{9D8B030D-6E8A-4147-A177-3AD203B41FA5}">
                      <a16:colId xmlns:a16="http://schemas.microsoft.com/office/drawing/2014/main" val="2821444334"/>
                    </a:ext>
                  </a:extLst>
                </a:gridCol>
                <a:gridCol w="1564472">
                  <a:extLst>
                    <a:ext uri="{9D8B030D-6E8A-4147-A177-3AD203B41FA5}">
                      <a16:colId xmlns:a16="http://schemas.microsoft.com/office/drawing/2014/main" val="3913224288"/>
                    </a:ext>
                  </a:extLst>
                </a:gridCol>
              </a:tblGrid>
              <a:tr h="43222">
                <a:tc rowSpan="2" gridSpan="2">
                  <a:txBody>
                    <a:bodyPr/>
                    <a:lstStyle/>
                    <a:p>
                      <a:pPr algn="ctr">
                        <a:spcAft>
                          <a:spcPts val="0"/>
                        </a:spcAft>
                      </a:pPr>
                      <a:r>
                        <a:rPr lang="pt-BR" sz="1800" dirty="0">
                          <a:effectLst/>
                        </a:rPr>
                        <a:t>DOCENTE</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rowSpan="2" hMerge="1">
                  <a:txBody>
                    <a:bodyPr/>
                    <a:lstStyle/>
                    <a:p>
                      <a:endParaRPr lang="pt-BR"/>
                    </a:p>
                  </a:txBody>
                  <a:tcPr/>
                </a:tc>
                <a:tc gridSpan="4">
                  <a:txBody>
                    <a:bodyPr/>
                    <a:lstStyle/>
                    <a:p>
                      <a:pPr algn="ctr">
                        <a:spcAft>
                          <a:spcPts val="0"/>
                        </a:spcAft>
                      </a:pPr>
                      <a:r>
                        <a:rPr lang="pt-BR" sz="1800">
                          <a:effectLst/>
                        </a:rPr>
                        <a:t>FORMAÇÃO ACADÊMICA</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ctr">
                        <a:spcAft>
                          <a:spcPts val="0"/>
                        </a:spcAft>
                      </a:pPr>
                      <a:r>
                        <a:rPr lang="pt-BR" sz="1800">
                          <a:effectLst/>
                        </a:rPr>
                        <a:t>CURSO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1118868573"/>
                  </a:ext>
                </a:extLst>
              </a:tr>
              <a:tr h="43222">
                <a:tc gridSpan="2" vMerge="1">
                  <a:txBody>
                    <a:bodyPr/>
                    <a:lstStyle/>
                    <a:p>
                      <a:endParaRPr lang="pt-BR"/>
                    </a:p>
                  </a:txBody>
                  <a:tcPr/>
                </a:tc>
                <a:tc hMerge="1" vMerge="1">
                  <a:txBody>
                    <a:bodyPr/>
                    <a:lstStyle/>
                    <a:p>
                      <a:endParaRPr lang="pt-BR"/>
                    </a:p>
                  </a:txBody>
                  <a:tcPr/>
                </a:tc>
                <a:tc>
                  <a:txBody>
                    <a:bodyPr/>
                    <a:lstStyle/>
                    <a:p>
                      <a:pPr algn="ctr">
                        <a:spcAft>
                          <a:spcPts val="0"/>
                        </a:spcAft>
                      </a:pPr>
                      <a:r>
                        <a:rPr lang="pt-BR" sz="1800">
                          <a:effectLst/>
                        </a:rPr>
                        <a:t>Pós-Doutorado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Doutorado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Mestrado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Graduação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3137249407"/>
                  </a:ext>
                </a:extLst>
              </a:tr>
              <a:tr h="172887">
                <a:tc>
                  <a:txBody>
                    <a:bodyPr/>
                    <a:lstStyle/>
                    <a:p>
                      <a:pPr algn="ctr">
                        <a:spcAft>
                          <a:spcPts val="0"/>
                        </a:spcAft>
                      </a:pPr>
                      <a:r>
                        <a:rPr lang="pt-BR" sz="1800" dirty="0">
                          <a:effectLst/>
                        </a:rPr>
                        <a:t>11</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JULIO TOTA DA SILVA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Clima e Ambiente, Instituto Nacional do Pesquisa da Amazônia  INPA, Manaus, Brasil. (2007 a 2009)</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Meteorologia, Instituto Nacional de Pesquisa Nacional, INPE, São Paulo, Brasil. (1996 a 1998)</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Meteorologia  Universidade Federal do Pará, UFPA, Belém, Brasil. (1992 a1995 )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CIÊNCIA DA ATMOSFERA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3603874279"/>
                  </a:ext>
                </a:extLst>
              </a:tr>
            </a:tbl>
          </a:graphicData>
        </a:graphic>
      </p:graphicFrame>
    </p:spTree>
    <p:extLst>
      <p:ext uri="{BB962C8B-B14F-4D97-AF65-F5344CB8AC3E}">
        <p14:creationId xmlns:p14="http://schemas.microsoft.com/office/powerpoint/2010/main" val="19002583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RECURSOS HUMANOS DO IGEO</a:t>
            </a:r>
            <a:endParaRPr lang="pt-BR" dirty="0"/>
          </a:p>
        </p:txBody>
      </p:sp>
      <p:graphicFrame>
        <p:nvGraphicFramePr>
          <p:cNvPr id="4" name="Tabela 3"/>
          <p:cNvGraphicFramePr>
            <a:graphicFrameLocks noGrp="1"/>
          </p:cNvGraphicFramePr>
          <p:nvPr>
            <p:extLst>
              <p:ext uri="{D42A27DB-BD31-4B8C-83A1-F6EECF244321}">
                <p14:modId xmlns:p14="http://schemas.microsoft.com/office/powerpoint/2010/main" val="2883341969"/>
              </p:ext>
            </p:extLst>
          </p:nvPr>
        </p:nvGraphicFramePr>
        <p:xfrm>
          <a:off x="845125" y="1310638"/>
          <a:ext cx="10950634" cy="3017520"/>
        </p:xfrm>
        <a:graphic>
          <a:graphicData uri="http://schemas.openxmlformats.org/drawingml/2006/table">
            <a:tbl>
              <a:tblPr firstRow="1" firstCol="1" bandRow="1">
                <a:tableStyleId>{5C22544A-7EE6-4342-B048-85BDC9FD1C3A}</a:tableStyleId>
              </a:tblPr>
              <a:tblGrid>
                <a:gridCol w="739835">
                  <a:extLst>
                    <a:ext uri="{9D8B030D-6E8A-4147-A177-3AD203B41FA5}">
                      <a16:colId xmlns:a16="http://schemas.microsoft.com/office/drawing/2014/main" val="2880827347"/>
                    </a:ext>
                  </a:extLst>
                </a:gridCol>
                <a:gridCol w="2388439">
                  <a:extLst>
                    <a:ext uri="{9D8B030D-6E8A-4147-A177-3AD203B41FA5}">
                      <a16:colId xmlns:a16="http://schemas.microsoft.com/office/drawing/2014/main" val="3114724227"/>
                    </a:ext>
                  </a:extLst>
                </a:gridCol>
                <a:gridCol w="1321932">
                  <a:extLst>
                    <a:ext uri="{9D8B030D-6E8A-4147-A177-3AD203B41FA5}">
                      <a16:colId xmlns:a16="http://schemas.microsoft.com/office/drawing/2014/main" val="3802488815"/>
                    </a:ext>
                  </a:extLst>
                </a:gridCol>
                <a:gridCol w="1807012">
                  <a:extLst>
                    <a:ext uri="{9D8B030D-6E8A-4147-A177-3AD203B41FA5}">
                      <a16:colId xmlns:a16="http://schemas.microsoft.com/office/drawing/2014/main" val="1467846057"/>
                    </a:ext>
                  </a:extLst>
                </a:gridCol>
                <a:gridCol w="1564472">
                  <a:extLst>
                    <a:ext uri="{9D8B030D-6E8A-4147-A177-3AD203B41FA5}">
                      <a16:colId xmlns:a16="http://schemas.microsoft.com/office/drawing/2014/main" val="4006406815"/>
                    </a:ext>
                  </a:extLst>
                </a:gridCol>
                <a:gridCol w="1564472">
                  <a:extLst>
                    <a:ext uri="{9D8B030D-6E8A-4147-A177-3AD203B41FA5}">
                      <a16:colId xmlns:a16="http://schemas.microsoft.com/office/drawing/2014/main" val="2821444334"/>
                    </a:ext>
                  </a:extLst>
                </a:gridCol>
                <a:gridCol w="1564472">
                  <a:extLst>
                    <a:ext uri="{9D8B030D-6E8A-4147-A177-3AD203B41FA5}">
                      <a16:colId xmlns:a16="http://schemas.microsoft.com/office/drawing/2014/main" val="3913224288"/>
                    </a:ext>
                  </a:extLst>
                </a:gridCol>
              </a:tblGrid>
              <a:tr h="43222">
                <a:tc rowSpan="2" gridSpan="2">
                  <a:txBody>
                    <a:bodyPr/>
                    <a:lstStyle/>
                    <a:p>
                      <a:pPr algn="ctr">
                        <a:spcAft>
                          <a:spcPts val="0"/>
                        </a:spcAft>
                      </a:pPr>
                      <a:r>
                        <a:rPr lang="pt-BR" sz="1800" dirty="0">
                          <a:effectLst/>
                        </a:rPr>
                        <a:t>DOCENTE</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rowSpan="2" hMerge="1">
                  <a:txBody>
                    <a:bodyPr/>
                    <a:lstStyle/>
                    <a:p>
                      <a:endParaRPr lang="pt-BR"/>
                    </a:p>
                  </a:txBody>
                  <a:tcPr/>
                </a:tc>
                <a:tc gridSpan="4">
                  <a:txBody>
                    <a:bodyPr/>
                    <a:lstStyle/>
                    <a:p>
                      <a:pPr algn="ctr">
                        <a:spcAft>
                          <a:spcPts val="0"/>
                        </a:spcAft>
                      </a:pPr>
                      <a:r>
                        <a:rPr lang="pt-BR" sz="1800">
                          <a:effectLst/>
                        </a:rPr>
                        <a:t>FORMAÇÃO ACADÊMICA</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ctr">
                        <a:spcAft>
                          <a:spcPts val="0"/>
                        </a:spcAft>
                      </a:pPr>
                      <a:r>
                        <a:rPr lang="pt-BR" sz="1800">
                          <a:effectLst/>
                        </a:rPr>
                        <a:t>CURSO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1118868573"/>
                  </a:ext>
                </a:extLst>
              </a:tr>
              <a:tr h="43222">
                <a:tc gridSpan="2" vMerge="1">
                  <a:txBody>
                    <a:bodyPr/>
                    <a:lstStyle/>
                    <a:p>
                      <a:endParaRPr lang="pt-BR"/>
                    </a:p>
                  </a:txBody>
                  <a:tcPr/>
                </a:tc>
                <a:tc hMerge="1" vMerge="1">
                  <a:txBody>
                    <a:bodyPr/>
                    <a:lstStyle/>
                    <a:p>
                      <a:endParaRPr lang="pt-BR"/>
                    </a:p>
                  </a:txBody>
                  <a:tcPr/>
                </a:tc>
                <a:tc>
                  <a:txBody>
                    <a:bodyPr/>
                    <a:lstStyle/>
                    <a:p>
                      <a:pPr algn="ctr">
                        <a:spcAft>
                          <a:spcPts val="0"/>
                        </a:spcAft>
                      </a:pPr>
                      <a:r>
                        <a:rPr lang="pt-BR" sz="1800">
                          <a:effectLst/>
                        </a:rPr>
                        <a:t>Pós-Doutorado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Doutorado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Mestrado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Graduação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3137249407"/>
                  </a:ext>
                </a:extLst>
              </a:tr>
              <a:tr h="172887">
                <a:tc>
                  <a:txBody>
                    <a:bodyPr/>
                    <a:lstStyle/>
                    <a:p>
                      <a:pPr algn="ctr">
                        <a:spcAft>
                          <a:spcPts val="0"/>
                        </a:spcAft>
                      </a:pPr>
                      <a:r>
                        <a:rPr lang="pt-BR" sz="1800" dirty="0">
                          <a:effectLst/>
                        </a:rPr>
                        <a:t>14</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NAYARA SAFIRA DA SILVA CALDAS</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Geofísica,  Universidade Federal do Pará, UFPA, Belém, Brasil. (2013 - em andamento)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Geofísica,  Universidade Federal do Pará, UFPA, Belém Brasil. (2012 a 2013)</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Licenciatura Matemática,  Universidade Federal do Pará, UFPA, Santarém, Brasil. (2007 a 2010)</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GEOFÍSICA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872602142"/>
                  </a:ext>
                </a:extLst>
              </a:tr>
            </a:tbl>
          </a:graphicData>
        </a:graphic>
      </p:graphicFrame>
    </p:spTree>
    <p:extLst>
      <p:ext uri="{BB962C8B-B14F-4D97-AF65-F5344CB8AC3E}">
        <p14:creationId xmlns:p14="http://schemas.microsoft.com/office/powerpoint/2010/main" val="19726842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RECURSOS HUMANOS DO IGEO</a:t>
            </a:r>
            <a:endParaRPr lang="pt-BR" dirty="0"/>
          </a:p>
        </p:txBody>
      </p:sp>
      <p:graphicFrame>
        <p:nvGraphicFramePr>
          <p:cNvPr id="4" name="Tabela 3"/>
          <p:cNvGraphicFramePr>
            <a:graphicFrameLocks noGrp="1"/>
          </p:cNvGraphicFramePr>
          <p:nvPr>
            <p:extLst/>
          </p:nvPr>
        </p:nvGraphicFramePr>
        <p:xfrm>
          <a:off x="845125" y="1310638"/>
          <a:ext cx="10950634" cy="48280320"/>
        </p:xfrm>
        <a:graphic>
          <a:graphicData uri="http://schemas.openxmlformats.org/drawingml/2006/table">
            <a:tbl>
              <a:tblPr firstRow="1" firstCol="1" bandRow="1">
                <a:tableStyleId>{5C22544A-7EE6-4342-B048-85BDC9FD1C3A}</a:tableStyleId>
              </a:tblPr>
              <a:tblGrid>
                <a:gridCol w="739835">
                  <a:extLst>
                    <a:ext uri="{9D8B030D-6E8A-4147-A177-3AD203B41FA5}">
                      <a16:colId xmlns:a16="http://schemas.microsoft.com/office/drawing/2014/main" val="2880827347"/>
                    </a:ext>
                  </a:extLst>
                </a:gridCol>
                <a:gridCol w="2388439">
                  <a:extLst>
                    <a:ext uri="{9D8B030D-6E8A-4147-A177-3AD203B41FA5}">
                      <a16:colId xmlns:a16="http://schemas.microsoft.com/office/drawing/2014/main" val="3114724227"/>
                    </a:ext>
                  </a:extLst>
                </a:gridCol>
                <a:gridCol w="1321932">
                  <a:extLst>
                    <a:ext uri="{9D8B030D-6E8A-4147-A177-3AD203B41FA5}">
                      <a16:colId xmlns:a16="http://schemas.microsoft.com/office/drawing/2014/main" val="3802488815"/>
                    </a:ext>
                  </a:extLst>
                </a:gridCol>
                <a:gridCol w="1807012">
                  <a:extLst>
                    <a:ext uri="{9D8B030D-6E8A-4147-A177-3AD203B41FA5}">
                      <a16:colId xmlns:a16="http://schemas.microsoft.com/office/drawing/2014/main" val="1467846057"/>
                    </a:ext>
                  </a:extLst>
                </a:gridCol>
                <a:gridCol w="1564472">
                  <a:extLst>
                    <a:ext uri="{9D8B030D-6E8A-4147-A177-3AD203B41FA5}">
                      <a16:colId xmlns:a16="http://schemas.microsoft.com/office/drawing/2014/main" val="4006406815"/>
                    </a:ext>
                  </a:extLst>
                </a:gridCol>
                <a:gridCol w="1564472">
                  <a:extLst>
                    <a:ext uri="{9D8B030D-6E8A-4147-A177-3AD203B41FA5}">
                      <a16:colId xmlns:a16="http://schemas.microsoft.com/office/drawing/2014/main" val="2821444334"/>
                    </a:ext>
                  </a:extLst>
                </a:gridCol>
                <a:gridCol w="1564472">
                  <a:extLst>
                    <a:ext uri="{9D8B030D-6E8A-4147-A177-3AD203B41FA5}">
                      <a16:colId xmlns:a16="http://schemas.microsoft.com/office/drawing/2014/main" val="3913224288"/>
                    </a:ext>
                  </a:extLst>
                </a:gridCol>
              </a:tblGrid>
              <a:tr h="43222">
                <a:tc rowSpan="2" gridSpan="2">
                  <a:txBody>
                    <a:bodyPr/>
                    <a:lstStyle/>
                    <a:p>
                      <a:pPr algn="ctr">
                        <a:spcAft>
                          <a:spcPts val="0"/>
                        </a:spcAft>
                      </a:pPr>
                      <a:r>
                        <a:rPr lang="pt-BR" sz="1800" dirty="0">
                          <a:effectLst/>
                        </a:rPr>
                        <a:t>DOCENTE</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rowSpan="2" hMerge="1">
                  <a:txBody>
                    <a:bodyPr/>
                    <a:lstStyle/>
                    <a:p>
                      <a:endParaRPr lang="pt-BR"/>
                    </a:p>
                  </a:txBody>
                  <a:tcPr/>
                </a:tc>
                <a:tc gridSpan="4">
                  <a:txBody>
                    <a:bodyPr/>
                    <a:lstStyle/>
                    <a:p>
                      <a:pPr algn="ctr">
                        <a:spcAft>
                          <a:spcPts val="0"/>
                        </a:spcAft>
                      </a:pPr>
                      <a:r>
                        <a:rPr lang="pt-BR" sz="1800">
                          <a:effectLst/>
                        </a:rPr>
                        <a:t>FORMAÇÃO ACADÊMICA</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ctr">
                        <a:spcAft>
                          <a:spcPts val="0"/>
                        </a:spcAft>
                      </a:pPr>
                      <a:r>
                        <a:rPr lang="pt-BR" sz="1800">
                          <a:effectLst/>
                        </a:rPr>
                        <a:t>CURSO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1118868573"/>
                  </a:ext>
                </a:extLst>
              </a:tr>
              <a:tr h="43222">
                <a:tc gridSpan="2" vMerge="1">
                  <a:txBody>
                    <a:bodyPr/>
                    <a:lstStyle/>
                    <a:p>
                      <a:endParaRPr lang="pt-BR"/>
                    </a:p>
                  </a:txBody>
                  <a:tcPr/>
                </a:tc>
                <a:tc hMerge="1" vMerge="1">
                  <a:txBody>
                    <a:bodyPr/>
                    <a:lstStyle/>
                    <a:p>
                      <a:endParaRPr lang="pt-BR"/>
                    </a:p>
                  </a:txBody>
                  <a:tcPr/>
                </a:tc>
                <a:tc>
                  <a:txBody>
                    <a:bodyPr/>
                    <a:lstStyle/>
                    <a:p>
                      <a:pPr algn="ctr">
                        <a:spcAft>
                          <a:spcPts val="0"/>
                        </a:spcAft>
                      </a:pPr>
                      <a:r>
                        <a:rPr lang="pt-BR" sz="1800">
                          <a:effectLst/>
                        </a:rPr>
                        <a:t>Pós-Doutorado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Doutorado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Mestrado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Graduação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3137249407"/>
                  </a:ext>
                </a:extLst>
              </a:tr>
              <a:tr h="345774">
                <a:tc>
                  <a:txBody>
                    <a:bodyPr/>
                    <a:lstStyle/>
                    <a:p>
                      <a:pPr algn="ctr">
                        <a:spcAft>
                          <a:spcPts val="0"/>
                        </a:spcAft>
                      </a:pPr>
                      <a:r>
                        <a:rPr lang="pt-BR" sz="1800" dirty="0">
                          <a:effectLst/>
                        </a:rPr>
                        <a:t>7</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CINTYA DE AZAMBUJA MARTINS KHADER</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Física,  Universidade Federal de Santa Maria (UFSM), Santa Maria, Brasil. (2004 a 2008)</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Física,  Universidade Federal de Santa Maria (UFSM), Santa Maria, Brasil. (2002 a 2004)</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Licenciatura Matemática,  Universidade da Região da Campanha, URCAMP, Alegrete, Brasil  (1985 a 1988) </a:t>
                      </a:r>
                    </a:p>
                    <a:p>
                      <a:pPr algn="ctr">
                        <a:spcAft>
                          <a:spcPts val="0"/>
                        </a:spcAft>
                      </a:pPr>
                      <a:r>
                        <a:rPr lang="pt-BR" sz="1800">
                          <a:effectLst/>
                        </a:rPr>
                        <a:t>Química, Universidade Federal de Santa Maria, UFSM (1996 a 2000)</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CIÊNCIA DA ATMOSFERA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891281775"/>
                  </a:ext>
                </a:extLst>
              </a:tr>
              <a:tr h="172887">
                <a:tc>
                  <a:txBody>
                    <a:bodyPr/>
                    <a:lstStyle/>
                    <a:p>
                      <a:pPr algn="ctr">
                        <a:spcAft>
                          <a:spcPts val="0"/>
                        </a:spcAft>
                      </a:pPr>
                      <a:r>
                        <a:rPr lang="pt-BR" sz="1800" dirty="0">
                          <a:effectLst/>
                        </a:rPr>
                        <a:t>8</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DEIZE DE SOUZA CARNEIRO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Geomorfologia Fluvial, Universidade Federal Fluminense, UFF, Rio de Janeiro, Brasil. (2007-2009)</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Geografia. Universidade Federal do Amazonas, UFAM, Manaus, Brasil (2001-2004)</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GEOLOGIA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2270581710"/>
                  </a:ext>
                </a:extLst>
              </a:tr>
              <a:tr h="216109">
                <a:tc>
                  <a:txBody>
                    <a:bodyPr/>
                    <a:lstStyle/>
                    <a:p>
                      <a:pPr algn="ctr">
                        <a:spcAft>
                          <a:spcPts val="0"/>
                        </a:spcAft>
                      </a:pPr>
                      <a:r>
                        <a:rPr lang="pt-BR" sz="1800">
                          <a:effectLst/>
                        </a:rPr>
                        <a:t>9</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FABRICIANA VIEIRA GUIMARÃES</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Petrologia, Geoquímica e Geocronologia. Universidade Federal do Pará, UFPA, Belém, Brasil. (2010 a 2015)</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Geologia e Geoquímica. Universidade Federal do Pará, UFPA, Belém, Brasil. (2007 a 2009)</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Geologia. Universidade Federal do Pará, UFPA, Belém, Brasil. (2002 a 2007)</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GEOLOGIA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4092517671"/>
                  </a:ext>
                </a:extLst>
              </a:tr>
              <a:tr h="216109">
                <a:tc>
                  <a:txBody>
                    <a:bodyPr/>
                    <a:lstStyle/>
                    <a:p>
                      <a:pPr algn="ctr">
                        <a:spcAft>
                          <a:spcPts val="0"/>
                        </a:spcAft>
                      </a:pPr>
                      <a:r>
                        <a:rPr lang="pt-BR" sz="1800">
                          <a:effectLst/>
                        </a:rPr>
                        <a:t>10</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FERNANDA SOUZA DO NASCIMENTO</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Geoquímica, Atmosfera. Universidade Paris, França. (2005 a 2006)</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Geoquímica e Petrologia. Universidade de Viena, Áustria. (1996 a 2000)</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Geoquímica e Geologia. Universidade Federal do Pará, UFPA, Belém, Brasil e Instituto Arsenal, Viena, Áustria. (1992 a 1995)</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Geologia. Universidade Federal do Pará, UFPA, Belém, Brasil. (1986 a 1991)</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GEOLOGIA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667812530"/>
                  </a:ext>
                </a:extLst>
              </a:tr>
              <a:tr h="172887">
                <a:tc>
                  <a:txBody>
                    <a:bodyPr/>
                    <a:lstStyle/>
                    <a:p>
                      <a:pPr algn="ctr">
                        <a:spcAft>
                          <a:spcPts val="0"/>
                        </a:spcAft>
                      </a:pPr>
                      <a:r>
                        <a:rPr lang="pt-BR" sz="1800">
                          <a:effectLst/>
                        </a:rPr>
                        <a:t>11</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JULIO TOTA DA SILVA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Clima e Ambiente, Instituto Nacional do Pesquisa da Amazônia  INPA, Manaus, Brasil. (2007 a 2009)</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Meteorologia, Instituto Nacional de Pesquisa Nacional, INPE, São Paulo, Brasil. (1996 a 1998)</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Meteorologia  Universidade Federal do Pará, UFPA, Belém, Brasil. (1992 a1995 )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CIÊNCIA DA ATMOSFERA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3603874279"/>
                  </a:ext>
                </a:extLst>
              </a:tr>
              <a:tr h="388994">
                <a:tc>
                  <a:txBody>
                    <a:bodyPr/>
                    <a:lstStyle/>
                    <a:p>
                      <a:pPr algn="ctr">
                        <a:spcAft>
                          <a:spcPts val="0"/>
                        </a:spcAft>
                      </a:pPr>
                      <a:r>
                        <a:rPr lang="pt-BR" sz="1800">
                          <a:effectLst/>
                        </a:rPr>
                        <a:t>12</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MANUEL IVAN ZEVALLOS ABARCA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Geofísica, Universidade de São Paulo, USP, São Paulo, Brasil. (2001 a 2004)</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Geofísica, Universidade de São Paulo, USP, São Paulo, Brasil. (1999 a 2001)</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Ciências Geofísicas,  Universidad Nacional de San Agostín de Arequipa, UNSA, Arequipa, Peru. (1976 a 1986) Engenharia Geofísica, Universidad Nacional de San Agostín de Arequipa, UNSA, Arequipa, Peru. (1976 a 1987)</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GEOFÍSICA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2913596837"/>
                  </a:ext>
                </a:extLst>
              </a:tr>
              <a:tr h="216109">
                <a:tc>
                  <a:txBody>
                    <a:bodyPr/>
                    <a:lstStyle/>
                    <a:p>
                      <a:pPr algn="ctr">
                        <a:spcAft>
                          <a:spcPts val="0"/>
                        </a:spcAft>
                      </a:pPr>
                      <a:r>
                        <a:rPr lang="pt-BR" sz="1800">
                          <a:effectLst/>
                        </a:rPr>
                        <a:t>13</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MILENA MARÍLIA NOGUEIRA DE ANDRADE</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Desenvolvimento Socioambiental. Universidade Federal do Pará, UFPA, Belém, Brasil. (2010 a 2014)</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Geologia e Geoquímica. Universidade Federal do Pará, UFPA, Belém, Brasil. (2006 a 2008)</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Geologia. Universidade Federal do Pará, UFPA, Belém, Brasil. (2001 a 2006)</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GEOLOGIA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3071943006"/>
                  </a:ext>
                </a:extLst>
              </a:tr>
              <a:tr h="172887">
                <a:tc>
                  <a:txBody>
                    <a:bodyPr/>
                    <a:lstStyle/>
                    <a:p>
                      <a:pPr algn="ctr">
                        <a:spcAft>
                          <a:spcPts val="0"/>
                        </a:spcAft>
                      </a:pPr>
                      <a:r>
                        <a:rPr lang="pt-BR" sz="1800">
                          <a:effectLst/>
                        </a:rPr>
                        <a:t>14</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NAYARA SAFIRA DA SILVA CALDAS</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Geofísica,  Universidade Federal do Pará, UFPA, Belém, Brasil. (2013 - em andamento)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Geofísica,  Universidade Federal do Pará, UFPA, Belém Brasil. (2012 a 2013)</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Licenciatura Matemática,  Universidade Federal do Pará, UFPA, Santarém, Brasil. (2007 a 2010)</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GEOFÍSICA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872602142"/>
                  </a:ext>
                </a:extLst>
              </a:tr>
              <a:tr h="129665">
                <a:tc>
                  <a:txBody>
                    <a:bodyPr/>
                    <a:lstStyle/>
                    <a:p>
                      <a:pPr algn="ctr">
                        <a:spcAft>
                          <a:spcPts val="0"/>
                        </a:spcAft>
                      </a:pPr>
                      <a:r>
                        <a:rPr lang="pt-BR" sz="1800">
                          <a:effectLst/>
                        </a:rPr>
                        <a:t>15</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RAIMUNDO NONATO COLARES CARNEIRO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Geofísica,  Universidade Federal do Pará UFPA, Belém Brasil. (2010 a 2012)</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Física,  Universidade Federal do Pará, UFPA,  Santarém, Brasil. (2006 a 2010)</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GEOFÍSICA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1867980676"/>
                  </a:ext>
                </a:extLst>
              </a:tr>
              <a:tr h="259329">
                <a:tc>
                  <a:txBody>
                    <a:bodyPr/>
                    <a:lstStyle/>
                    <a:p>
                      <a:pPr algn="ctr">
                        <a:spcAft>
                          <a:spcPts val="0"/>
                        </a:spcAft>
                      </a:pPr>
                      <a:r>
                        <a:rPr lang="pt-BR" sz="1800">
                          <a:effectLst/>
                        </a:rPr>
                        <a:t>16</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RAONI AQUINO SILVA DE SANTANA</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Clima e Ambiente,  Instituto Nacional do Pesquisa da Amazônia,  INPA, Manaus, Brasil. (2013-em andamento)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Clima e Ambiente,  Instituto Nacional do Pesquisa da Amazônia,  INPA e Universidade do Estado do Amazonas, UEA, Manaus, Brasil. (2011 a 2013)</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Licenciatura em Física,  Universidade Federal do Pará, UFPA, Santarém, Brasil. (2006 a 2010)</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CIÊNCIA DA ATMOSFERA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168956291"/>
                  </a:ext>
                </a:extLst>
              </a:tr>
              <a:tr h="172887">
                <a:tc>
                  <a:txBody>
                    <a:bodyPr/>
                    <a:lstStyle/>
                    <a:p>
                      <a:pPr algn="ctr">
                        <a:spcAft>
                          <a:spcPts val="0"/>
                        </a:spcAft>
                      </a:pPr>
                      <a:r>
                        <a:rPr lang="pt-BR" sz="1800">
                          <a:effectLst/>
                        </a:rPr>
                        <a:t>17</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RAPHAEL DI CARLO DOS SANTOS</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Geofísica,  Universidade Federal do Pará UFPA, Belém, Brasil. (2014 - em andamento)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Geofísica,  Universidade Federal do Pará, UFPA, Belém, Brasil. (2011a 2013)</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Geofísica,  Universidade Federal do Pará UFPA, Belém, Brasil. (2007 a 2011)</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GEOFÍSICA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720569911"/>
                  </a:ext>
                </a:extLst>
              </a:tr>
              <a:tr h="259329">
                <a:tc>
                  <a:txBody>
                    <a:bodyPr/>
                    <a:lstStyle/>
                    <a:p>
                      <a:pPr algn="ctr">
                        <a:spcAft>
                          <a:spcPts val="0"/>
                        </a:spcAft>
                      </a:pPr>
                      <a:r>
                        <a:rPr lang="pt-BR" sz="1800">
                          <a:effectLst/>
                        </a:rPr>
                        <a:t>18</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RAPHAEL PABLO TAPAJOS SILVA</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Sociedade, Natureza e Desenvolvimento  Universidade Federal do Oeste do Pará, UFOPA, Santarém, Brasil. (2013-em andamento)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Recursos Naturais da Amazônia,  Universidade Federal do Oeste do Pará, UFOPA, Santarém, Brasil. (2010-2012)</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Licenciatura em Física,  Universidade Federal do Pará, UFPA, Santarém, Brasil. (2005-2009)</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CIÊNCIA DA ATMOSFERA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4086914062"/>
                  </a:ext>
                </a:extLst>
              </a:tr>
              <a:tr h="172887">
                <a:tc>
                  <a:txBody>
                    <a:bodyPr/>
                    <a:lstStyle/>
                    <a:p>
                      <a:pPr algn="ctr">
                        <a:spcAft>
                          <a:spcPts val="0"/>
                        </a:spcAft>
                      </a:pPr>
                      <a:r>
                        <a:rPr lang="pt-BR" sz="1800">
                          <a:effectLst/>
                        </a:rPr>
                        <a:t>19</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RODRIGO DA SILVA</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Física, Universidade Federal de Santa Maria (UFSM), Santa Maria, Brasil. (2000 a 2006)</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Física,  Universidada Federal de Santa Maria (UFSM), Santa Maria, Brasil. (1998 a 2000)</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Física,  Universidade Federal de Santa Maria (UFSM), Santa Maria, Brasil. (1994 a 1997)</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CIÊNCIA DA ATMOSFERA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3590936041"/>
                  </a:ext>
                </a:extLst>
              </a:tr>
              <a:tr h="216109">
                <a:tc>
                  <a:txBody>
                    <a:bodyPr/>
                    <a:lstStyle/>
                    <a:p>
                      <a:pPr algn="ctr">
                        <a:spcAft>
                          <a:spcPts val="0"/>
                        </a:spcAft>
                      </a:pPr>
                      <a:r>
                        <a:rPr lang="pt-BR" sz="1800">
                          <a:effectLst/>
                        </a:rPr>
                        <a:t>20</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ROSEILSON SOUZA DO VALE</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Em clima e Ambiente, Instituto Nacional do Pesquisa da Amazônia  INPA, Manaus, Brasil. (2013- em andamento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Clima e Ambiente, Instituto Nacional do Pesquisa da Amazônia,  INPA, Manaus, Brasil. (2007 a 2009)</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Licenciatura em Física,  Universidade Federal do Pará, UFPA, Santarém, Brasil. (1997 a 2002)</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CIÊNCIA DA ATMOSFERA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1872021744"/>
                  </a:ext>
                </a:extLst>
              </a:tr>
              <a:tr h="259329">
                <a:tc>
                  <a:txBody>
                    <a:bodyPr/>
                    <a:lstStyle/>
                    <a:p>
                      <a:pPr algn="ctr">
                        <a:spcAft>
                          <a:spcPts val="0"/>
                        </a:spcAft>
                      </a:pPr>
                      <a:r>
                        <a:rPr lang="pt-BR" sz="1800">
                          <a:effectLst/>
                        </a:rPr>
                        <a:t>21</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SILVIO EDUARDO MATOS MARTINS</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Geociências, Geologia sedimentar e ambiental, Universidade Federal do Pernambuco, UFPE. Pernambuco, Brasil. Em andamento desde 2014.</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Geociências, Universidade do Rio Grande do Sul, UFRGS. Rio Grande do Sul, Brasil. (2008 a 2010)</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Oceanografia. Universidade Federal do Pará, UFPA, Belém, Brasil.</a:t>
                      </a:r>
                    </a:p>
                    <a:p>
                      <a:pPr algn="ctr">
                        <a:spcAft>
                          <a:spcPts val="0"/>
                        </a:spcAft>
                      </a:pPr>
                      <a:r>
                        <a:rPr lang="pt-BR" sz="1800">
                          <a:effectLst/>
                        </a:rPr>
                        <a:t>(2004 a 2007)</a:t>
                      </a:r>
                    </a:p>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GEOLOGIA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1062182418"/>
                  </a:ext>
                </a:extLst>
              </a:tr>
              <a:tr h="172887">
                <a:tc>
                  <a:txBody>
                    <a:bodyPr/>
                    <a:lstStyle/>
                    <a:p>
                      <a:pPr algn="ctr">
                        <a:spcAft>
                          <a:spcPts val="0"/>
                        </a:spcAft>
                      </a:pPr>
                      <a:r>
                        <a:rPr lang="pt-BR" sz="1800">
                          <a:effectLst/>
                        </a:rPr>
                        <a:t>22</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SUZAN WALESKA PEQUENO RODRIGUES</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Geologia Marinha. Universidade Federal do Pará, UFPA, Belém, Brasil. (2010 a 2014)</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Geologia e Geoquímica. Universidade Federal do Pará, UFPA, Belém, Brasil. (2006 a 2008)</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Geologia. Universidade Federal do Pará, UFPA, Belém, Brasil. (2001a 2006)</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GEOLOGIA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745340631"/>
                  </a:ext>
                </a:extLst>
              </a:tr>
              <a:tr h="302551">
                <a:tc>
                  <a:txBody>
                    <a:bodyPr/>
                    <a:lstStyle/>
                    <a:p>
                      <a:pPr algn="ctr">
                        <a:spcAft>
                          <a:spcPts val="0"/>
                        </a:spcAft>
                      </a:pPr>
                      <a:r>
                        <a:rPr lang="pt-BR" sz="1800">
                          <a:effectLst/>
                        </a:rPr>
                        <a:t>23</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WAGNER FIGUEIREDO SACCO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en-US" sz="1800">
                          <a:effectLst/>
                        </a:rPr>
                        <a:t>Institute of Technology, GATECH, Estados Unidos, (2004 a 2006).  </a:t>
                      </a:r>
                      <a:r>
                        <a:rPr lang="pt-BR" sz="1800">
                          <a:effectLst/>
                        </a:rPr>
                        <a:t>Universidade do Estado do Rio de Janeiro, UERJ, Rio de Janeiro, Brasil (2006 a 2007)</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Engenharia Nuclear, Universidade Federal do Rio de Janeiro, UFRJ, Rio de Janeiro, Brasil. (2000 a 2004)</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Engenharia Nuclear, Universidade Federal do Rio de Janeiro, UFRJ, Rio de Janeiro, Brasil. (1998 a 2000)</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Engenharia de Produção Mecânica, Universidade Católica do Rio de Janeiro, PUC, Rio de Janeiro, Brasil. (1989 a 1997)</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GEOFÍSICA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1187694482"/>
                  </a:ext>
                </a:extLst>
              </a:tr>
              <a:tr h="259329">
                <a:tc>
                  <a:txBody>
                    <a:bodyPr/>
                    <a:lstStyle/>
                    <a:p>
                      <a:pPr algn="ctr">
                        <a:spcAft>
                          <a:spcPts val="0"/>
                        </a:spcAft>
                      </a:pPr>
                      <a:r>
                        <a:rPr lang="pt-BR" sz="1800">
                          <a:effectLst/>
                        </a:rPr>
                        <a:t>24</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WILDERCLAY BARRETO MACHADO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Sociedade, Natureza e Desenvolvimento,  Universidade Federal do Oeste do Pará, UFOPA, Santarém, Brasil. (2013-em andamento)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Recursos Naturais da Amazônia,  Universidade Federal do Oeste do Pará, UFOPA,  Santarém, Brasil. (2010 a 2012)</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Licenciatura em Física,  Universidade Federal do Pará, UFPA, Santarém, Brasil. (2005 a 2009)</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CIÊNCIA DA ATMOSFERA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385544840"/>
                  </a:ext>
                </a:extLst>
              </a:tr>
            </a:tbl>
          </a:graphicData>
        </a:graphic>
      </p:graphicFrame>
    </p:spTree>
    <p:extLst>
      <p:ext uri="{BB962C8B-B14F-4D97-AF65-F5344CB8AC3E}">
        <p14:creationId xmlns:p14="http://schemas.microsoft.com/office/powerpoint/2010/main" val="24457860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RECURSOS HUMANOS DO IGEO</a:t>
            </a:r>
            <a:endParaRPr lang="pt-BR" dirty="0"/>
          </a:p>
        </p:txBody>
      </p:sp>
      <p:graphicFrame>
        <p:nvGraphicFramePr>
          <p:cNvPr id="4" name="Tabela 3"/>
          <p:cNvGraphicFramePr>
            <a:graphicFrameLocks noGrp="1"/>
          </p:cNvGraphicFramePr>
          <p:nvPr>
            <p:extLst/>
          </p:nvPr>
        </p:nvGraphicFramePr>
        <p:xfrm>
          <a:off x="845125" y="1310638"/>
          <a:ext cx="10950634" cy="5760720"/>
        </p:xfrm>
        <a:graphic>
          <a:graphicData uri="http://schemas.openxmlformats.org/drawingml/2006/table">
            <a:tbl>
              <a:tblPr firstRow="1" firstCol="1" bandRow="1">
                <a:tableStyleId>{5C22544A-7EE6-4342-B048-85BDC9FD1C3A}</a:tableStyleId>
              </a:tblPr>
              <a:tblGrid>
                <a:gridCol w="739835">
                  <a:extLst>
                    <a:ext uri="{9D8B030D-6E8A-4147-A177-3AD203B41FA5}">
                      <a16:colId xmlns:a16="http://schemas.microsoft.com/office/drawing/2014/main" val="2880827347"/>
                    </a:ext>
                  </a:extLst>
                </a:gridCol>
                <a:gridCol w="2388439">
                  <a:extLst>
                    <a:ext uri="{9D8B030D-6E8A-4147-A177-3AD203B41FA5}">
                      <a16:colId xmlns:a16="http://schemas.microsoft.com/office/drawing/2014/main" val="3114724227"/>
                    </a:ext>
                  </a:extLst>
                </a:gridCol>
                <a:gridCol w="1321932">
                  <a:extLst>
                    <a:ext uri="{9D8B030D-6E8A-4147-A177-3AD203B41FA5}">
                      <a16:colId xmlns:a16="http://schemas.microsoft.com/office/drawing/2014/main" val="3802488815"/>
                    </a:ext>
                  </a:extLst>
                </a:gridCol>
                <a:gridCol w="1807012">
                  <a:extLst>
                    <a:ext uri="{9D8B030D-6E8A-4147-A177-3AD203B41FA5}">
                      <a16:colId xmlns:a16="http://schemas.microsoft.com/office/drawing/2014/main" val="1467846057"/>
                    </a:ext>
                  </a:extLst>
                </a:gridCol>
                <a:gridCol w="1564472">
                  <a:extLst>
                    <a:ext uri="{9D8B030D-6E8A-4147-A177-3AD203B41FA5}">
                      <a16:colId xmlns:a16="http://schemas.microsoft.com/office/drawing/2014/main" val="4006406815"/>
                    </a:ext>
                  </a:extLst>
                </a:gridCol>
                <a:gridCol w="1564472">
                  <a:extLst>
                    <a:ext uri="{9D8B030D-6E8A-4147-A177-3AD203B41FA5}">
                      <a16:colId xmlns:a16="http://schemas.microsoft.com/office/drawing/2014/main" val="2821444334"/>
                    </a:ext>
                  </a:extLst>
                </a:gridCol>
                <a:gridCol w="1564472">
                  <a:extLst>
                    <a:ext uri="{9D8B030D-6E8A-4147-A177-3AD203B41FA5}">
                      <a16:colId xmlns:a16="http://schemas.microsoft.com/office/drawing/2014/main" val="3913224288"/>
                    </a:ext>
                  </a:extLst>
                </a:gridCol>
              </a:tblGrid>
              <a:tr h="43222">
                <a:tc rowSpan="2" gridSpan="2">
                  <a:txBody>
                    <a:bodyPr/>
                    <a:lstStyle/>
                    <a:p>
                      <a:pPr algn="ctr">
                        <a:spcAft>
                          <a:spcPts val="0"/>
                        </a:spcAft>
                      </a:pPr>
                      <a:r>
                        <a:rPr lang="pt-BR" sz="1800" dirty="0">
                          <a:effectLst/>
                        </a:rPr>
                        <a:t>DOCENTE</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rowSpan="2" hMerge="1">
                  <a:txBody>
                    <a:bodyPr/>
                    <a:lstStyle/>
                    <a:p>
                      <a:endParaRPr lang="pt-BR"/>
                    </a:p>
                  </a:txBody>
                  <a:tcPr/>
                </a:tc>
                <a:tc gridSpan="4">
                  <a:txBody>
                    <a:bodyPr/>
                    <a:lstStyle/>
                    <a:p>
                      <a:pPr algn="ctr">
                        <a:spcAft>
                          <a:spcPts val="0"/>
                        </a:spcAft>
                      </a:pPr>
                      <a:r>
                        <a:rPr lang="pt-BR" sz="1800">
                          <a:effectLst/>
                        </a:rPr>
                        <a:t>FORMAÇÃO ACADÊMICA</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ctr">
                        <a:spcAft>
                          <a:spcPts val="0"/>
                        </a:spcAft>
                      </a:pPr>
                      <a:r>
                        <a:rPr lang="pt-BR" sz="1800">
                          <a:effectLst/>
                        </a:rPr>
                        <a:t>CURSO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1118868573"/>
                  </a:ext>
                </a:extLst>
              </a:tr>
              <a:tr h="43222">
                <a:tc gridSpan="2" vMerge="1">
                  <a:txBody>
                    <a:bodyPr/>
                    <a:lstStyle/>
                    <a:p>
                      <a:endParaRPr lang="pt-BR"/>
                    </a:p>
                  </a:txBody>
                  <a:tcPr/>
                </a:tc>
                <a:tc hMerge="1" vMerge="1">
                  <a:txBody>
                    <a:bodyPr/>
                    <a:lstStyle/>
                    <a:p>
                      <a:endParaRPr lang="pt-BR"/>
                    </a:p>
                  </a:txBody>
                  <a:tcPr/>
                </a:tc>
                <a:tc>
                  <a:txBody>
                    <a:bodyPr/>
                    <a:lstStyle/>
                    <a:p>
                      <a:pPr algn="ctr">
                        <a:spcAft>
                          <a:spcPts val="0"/>
                        </a:spcAft>
                      </a:pPr>
                      <a:r>
                        <a:rPr lang="pt-BR" sz="1800">
                          <a:effectLst/>
                        </a:rPr>
                        <a:t>Pós-Doutorado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Doutorado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Mestrado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Graduação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3137249407"/>
                  </a:ext>
                </a:extLst>
              </a:tr>
              <a:tr h="129665">
                <a:tc>
                  <a:txBody>
                    <a:bodyPr/>
                    <a:lstStyle/>
                    <a:p>
                      <a:pPr algn="ctr">
                        <a:spcAft>
                          <a:spcPts val="0"/>
                        </a:spcAft>
                      </a:pPr>
                      <a:r>
                        <a:rPr lang="pt-BR" sz="1800" dirty="0">
                          <a:effectLst/>
                        </a:rPr>
                        <a:t>15</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RAIMUNDO NONATO COLARES CARNEIRO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Geofísica,  Universidade Federal do Pará UFPA, Belém Brasil. (2010 a 2012)</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Física,  Universidade Federal do Pará, UFPA,  Santarém, Brasil. (2006 a 2010)</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GEOFÍSICA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1867980676"/>
                  </a:ext>
                </a:extLst>
              </a:tr>
              <a:tr h="259329">
                <a:tc>
                  <a:txBody>
                    <a:bodyPr/>
                    <a:lstStyle/>
                    <a:p>
                      <a:pPr algn="ctr">
                        <a:spcAft>
                          <a:spcPts val="0"/>
                        </a:spcAft>
                      </a:pPr>
                      <a:r>
                        <a:rPr lang="pt-BR" sz="1800">
                          <a:effectLst/>
                        </a:rPr>
                        <a:t>16</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RAONI AQUINO SILVA DE SANTANA</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Clima e Ambiente,  Instituto Nacional do Pesquisa da Amazônia,  INPA, Manaus, Brasil. (2013-em andamento)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Clima e Ambiente,  Instituto Nacional do Pesquisa da Amazônia,  INPA e Universidade do Estado do Amazonas, UEA, Manaus, Brasil. (2011 a 2013)</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Licenciatura em Física,  Universidade Federal do Pará, UFPA, Santarém, Brasil. (2006 a 2010)</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CIÊNCIA DA ATMOSFERA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168956291"/>
                  </a:ext>
                </a:extLst>
              </a:tr>
            </a:tbl>
          </a:graphicData>
        </a:graphic>
      </p:graphicFrame>
    </p:spTree>
    <p:extLst>
      <p:ext uri="{BB962C8B-B14F-4D97-AF65-F5344CB8AC3E}">
        <p14:creationId xmlns:p14="http://schemas.microsoft.com/office/powerpoint/2010/main" val="28902659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RECURSOS HUMANOS DO IGEO</a:t>
            </a:r>
            <a:endParaRPr lang="pt-BR" dirty="0"/>
          </a:p>
        </p:txBody>
      </p:sp>
      <p:graphicFrame>
        <p:nvGraphicFramePr>
          <p:cNvPr id="4" name="Tabela 3"/>
          <p:cNvGraphicFramePr>
            <a:graphicFrameLocks noGrp="1"/>
          </p:cNvGraphicFramePr>
          <p:nvPr>
            <p:extLst/>
          </p:nvPr>
        </p:nvGraphicFramePr>
        <p:xfrm>
          <a:off x="845125" y="1310638"/>
          <a:ext cx="10950634" cy="5212080"/>
        </p:xfrm>
        <a:graphic>
          <a:graphicData uri="http://schemas.openxmlformats.org/drawingml/2006/table">
            <a:tbl>
              <a:tblPr firstRow="1" firstCol="1" bandRow="1">
                <a:tableStyleId>{5C22544A-7EE6-4342-B048-85BDC9FD1C3A}</a:tableStyleId>
              </a:tblPr>
              <a:tblGrid>
                <a:gridCol w="739835">
                  <a:extLst>
                    <a:ext uri="{9D8B030D-6E8A-4147-A177-3AD203B41FA5}">
                      <a16:colId xmlns:a16="http://schemas.microsoft.com/office/drawing/2014/main" val="2880827347"/>
                    </a:ext>
                  </a:extLst>
                </a:gridCol>
                <a:gridCol w="2388439">
                  <a:extLst>
                    <a:ext uri="{9D8B030D-6E8A-4147-A177-3AD203B41FA5}">
                      <a16:colId xmlns:a16="http://schemas.microsoft.com/office/drawing/2014/main" val="3114724227"/>
                    </a:ext>
                  </a:extLst>
                </a:gridCol>
                <a:gridCol w="1321932">
                  <a:extLst>
                    <a:ext uri="{9D8B030D-6E8A-4147-A177-3AD203B41FA5}">
                      <a16:colId xmlns:a16="http://schemas.microsoft.com/office/drawing/2014/main" val="3802488815"/>
                    </a:ext>
                  </a:extLst>
                </a:gridCol>
                <a:gridCol w="1807012">
                  <a:extLst>
                    <a:ext uri="{9D8B030D-6E8A-4147-A177-3AD203B41FA5}">
                      <a16:colId xmlns:a16="http://schemas.microsoft.com/office/drawing/2014/main" val="1467846057"/>
                    </a:ext>
                  </a:extLst>
                </a:gridCol>
                <a:gridCol w="1564472">
                  <a:extLst>
                    <a:ext uri="{9D8B030D-6E8A-4147-A177-3AD203B41FA5}">
                      <a16:colId xmlns:a16="http://schemas.microsoft.com/office/drawing/2014/main" val="4006406815"/>
                    </a:ext>
                  </a:extLst>
                </a:gridCol>
                <a:gridCol w="1564472">
                  <a:extLst>
                    <a:ext uri="{9D8B030D-6E8A-4147-A177-3AD203B41FA5}">
                      <a16:colId xmlns:a16="http://schemas.microsoft.com/office/drawing/2014/main" val="2821444334"/>
                    </a:ext>
                  </a:extLst>
                </a:gridCol>
                <a:gridCol w="1564472">
                  <a:extLst>
                    <a:ext uri="{9D8B030D-6E8A-4147-A177-3AD203B41FA5}">
                      <a16:colId xmlns:a16="http://schemas.microsoft.com/office/drawing/2014/main" val="3913224288"/>
                    </a:ext>
                  </a:extLst>
                </a:gridCol>
              </a:tblGrid>
              <a:tr h="43222">
                <a:tc rowSpan="2" gridSpan="2">
                  <a:txBody>
                    <a:bodyPr/>
                    <a:lstStyle/>
                    <a:p>
                      <a:pPr algn="ctr">
                        <a:spcAft>
                          <a:spcPts val="0"/>
                        </a:spcAft>
                      </a:pPr>
                      <a:r>
                        <a:rPr lang="pt-BR" sz="1800" dirty="0">
                          <a:effectLst/>
                        </a:rPr>
                        <a:t>DOCENTE</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rowSpan="2" hMerge="1">
                  <a:txBody>
                    <a:bodyPr/>
                    <a:lstStyle/>
                    <a:p>
                      <a:endParaRPr lang="pt-BR"/>
                    </a:p>
                  </a:txBody>
                  <a:tcPr/>
                </a:tc>
                <a:tc gridSpan="4">
                  <a:txBody>
                    <a:bodyPr/>
                    <a:lstStyle/>
                    <a:p>
                      <a:pPr algn="ctr">
                        <a:spcAft>
                          <a:spcPts val="0"/>
                        </a:spcAft>
                      </a:pPr>
                      <a:r>
                        <a:rPr lang="pt-BR" sz="1800">
                          <a:effectLst/>
                        </a:rPr>
                        <a:t>FORMAÇÃO ACADÊMICA</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ctr">
                        <a:spcAft>
                          <a:spcPts val="0"/>
                        </a:spcAft>
                      </a:pPr>
                      <a:r>
                        <a:rPr lang="pt-BR" sz="1800">
                          <a:effectLst/>
                        </a:rPr>
                        <a:t>CURSO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1118868573"/>
                  </a:ext>
                </a:extLst>
              </a:tr>
              <a:tr h="43222">
                <a:tc gridSpan="2" vMerge="1">
                  <a:txBody>
                    <a:bodyPr/>
                    <a:lstStyle/>
                    <a:p>
                      <a:endParaRPr lang="pt-BR"/>
                    </a:p>
                  </a:txBody>
                  <a:tcPr/>
                </a:tc>
                <a:tc hMerge="1" vMerge="1">
                  <a:txBody>
                    <a:bodyPr/>
                    <a:lstStyle/>
                    <a:p>
                      <a:endParaRPr lang="pt-BR"/>
                    </a:p>
                  </a:txBody>
                  <a:tcPr/>
                </a:tc>
                <a:tc>
                  <a:txBody>
                    <a:bodyPr/>
                    <a:lstStyle/>
                    <a:p>
                      <a:pPr algn="ctr">
                        <a:spcAft>
                          <a:spcPts val="0"/>
                        </a:spcAft>
                      </a:pPr>
                      <a:r>
                        <a:rPr lang="pt-BR" sz="1800">
                          <a:effectLst/>
                        </a:rPr>
                        <a:t>Pós-Doutorado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Doutorado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Mestrado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Graduação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3137249407"/>
                  </a:ext>
                </a:extLst>
              </a:tr>
              <a:tr h="172887">
                <a:tc>
                  <a:txBody>
                    <a:bodyPr/>
                    <a:lstStyle/>
                    <a:p>
                      <a:pPr algn="ctr">
                        <a:spcAft>
                          <a:spcPts val="0"/>
                        </a:spcAft>
                      </a:pPr>
                      <a:r>
                        <a:rPr lang="pt-BR" sz="1800" dirty="0">
                          <a:effectLst/>
                        </a:rPr>
                        <a:t>17</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RAPHAEL DI CARLO DOS SANTOS</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Geofísica,  Universidade Federal do Pará UFPA, Belém, Brasil. (2014 - em andamento)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Geofísica,  Universidade Federal do Pará, UFPA, Belém, Brasil. (2011a 2013)</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Geofísica,  Universidade Federal do Pará UFPA, Belém, Brasil. (2007 a 2011)</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GEOFÍSICA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720569911"/>
                  </a:ext>
                </a:extLst>
              </a:tr>
              <a:tr h="259329">
                <a:tc>
                  <a:txBody>
                    <a:bodyPr/>
                    <a:lstStyle/>
                    <a:p>
                      <a:pPr algn="ctr">
                        <a:spcAft>
                          <a:spcPts val="0"/>
                        </a:spcAft>
                      </a:pPr>
                      <a:r>
                        <a:rPr lang="pt-BR" sz="1800">
                          <a:effectLst/>
                        </a:rPr>
                        <a:t>18</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RAPHAEL PABLO TAPAJOS SILVA</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Sociedade, Natureza e Desenvolvimento  Universidade Federal do Oeste do Pará, UFOPA, Santarém, Brasil. (2013-em andamento)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Recursos Naturais da Amazônia,  Universidade Federal do Oeste do Pará, UFOPA, Santarém, Brasil. (2010-2012)</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Licenciatura em Física,  Universidade Federal do Pará, UFPA, Santarém, Brasil. (2005-2009)</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CIÊNCIA DA ATMOSFERA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4086914062"/>
                  </a:ext>
                </a:extLst>
              </a:tr>
            </a:tbl>
          </a:graphicData>
        </a:graphic>
      </p:graphicFrame>
    </p:spTree>
    <p:extLst>
      <p:ext uri="{BB962C8B-B14F-4D97-AF65-F5344CB8AC3E}">
        <p14:creationId xmlns:p14="http://schemas.microsoft.com/office/powerpoint/2010/main" val="18252378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RECURSOS HUMANOS DO IGEO</a:t>
            </a:r>
            <a:endParaRPr lang="pt-BR" dirty="0"/>
          </a:p>
        </p:txBody>
      </p:sp>
      <p:graphicFrame>
        <p:nvGraphicFramePr>
          <p:cNvPr id="4" name="Tabela 3"/>
          <p:cNvGraphicFramePr>
            <a:graphicFrameLocks noGrp="1"/>
          </p:cNvGraphicFramePr>
          <p:nvPr>
            <p:extLst/>
          </p:nvPr>
        </p:nvGraphicFramePr>
        <p:xfrm>
          <a:off x="845125" y="1310638"/>
          <a:ext cx="10950634" cy="5212080"/>
        </p:xfrm>
        <a:graphic>
          <a:graphicData uri="http://schemas.openxmlformats.org/drawingml/2006/table">
            <a:tbl>
              <a:tblPr firstRow="1" firstCol="1" bandRow="1">
                <a:tableStyleId>{5C22544A-7EE6-4342-B048-85BDC9FD1C3A}</a:tableStyleId>
              </a:tblPr>
              <a:tblGrid>
                <a:gridCol w="739835">
                  <a:extLst>
                    <a:ext uri="{9D8B030D-6E8A-4147-A177-3AD203B41FA5}">
                      <a16:colId xmlns:a16="http://schemas.microsoft.com/office/drawing/2014/main" val="2880827347"/>
                    </a:ext>
                  </a:extLst>
                </a:gridCol>
                <a:gridCol w="2388439">
                  <a:extLst>
                    <a:ext uri="{9D8B030D-6E8A-4147-A177-3AD203B41FA5}">
                      <a16:colId xmlns:a16="http://schemas.microsoft.com/office/drawing/2014/main" val="3114724227"/>
                    </a:ext>
                  </a:extLst>
                </a:gridCol>
                <a:gridCol w="1321932">
                  <a:extLst>
                    <a:ext uri="{9D8B030D-6E8A-4147-A177-3AD203B41FA5}">
                      <a16:colId xmlns:a16="http://schemas.microsoft.com/office/drawing/2014/main" val="3802488815"/>
                    </a:ext>
                  </a:extLst>
                </a:gridCol>
                <a:gridCol w="1807012">
                  <a:extLst>
                    <a:ext uri="{9D8B030D-6E8A-4147-A177-3AD203B41FA5}">
                      <a16:colId xmlns:a16="http://schemas.microsoft.com/office/drawing/2014/main" val="1467846057"/>
                    </a:ext>
                  </a:extLst>
                </a:gridCol>
                <a:gridCol w="1564472">
                  <a:extLst>
                    <a:ext uri="{9D8B030D-6E8A-4147-A177-3AD203B41FA5}">
                      <a16:colId xmlns:a16="http://schemas.microsoft.com/office/drawing/2014/main" val="4006406815"/>
                    </a:ext>
                  </a:extLst>
                </a:gridCol>
                <a:gridCol w="1564472">
                  <a:extLst>
                    <a:ext uri="{9D8B030D-6E8A-4147-A177-3AD203B41FA5}">
                      <a16:colId xmlns:a16="http://schemas.microsoft.com/office/drawing/2014/main" val="2821444334"/>
                    </a:ext>
                  </a:extLst>
                </a:gridCol>
                <a:gridCol w="1564472">
                  <a:extLst>
                    <a:ext uri="{9D8B030D-6E8A-4147-A177-3AD203B41FA5}">
                      <a16:colId xmlns:a16="http://schemas.microsoft.com/office/drawing/2014/main" val="3913224288"/>
                    </a:ext>
                  </a:extLst>
                </a:gridCol>
              </a:tblGrid>
              <a:tr h="43222">
                <a:tc rowSpan="2" gridSpan="2">
                  <a:txBody>
                    <a:bodyPr/>
                    <a:lstStyle/>
                    <a:p>
                      <a:pPr algn="ctr">
                        <a:spcAft>
                          <a:spcPts val="0"/>
                        </a:spcAft>
                      </a:pPr>
                      <a:r>
                        <a:rPr lang="pt-BR" sz="1800" dirty="0">
                          <a:effectLst/>
                        </a:rPr>
                        <a:t>DOCENTE</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rowSpan="2" hMerge="1">
                  <a:txBody>
                    <a:bodyPr/>
                    <a:lstStyle/>
                    <a:p>
                      <a:endParaRPr lang="pt-BR"/>
                    </a:p>
                  </a:txBody>
                  <a:tcPr/>
                </a:tc>
                <a:tc gridSpan="4">
                  <a:txBody>
                    <a:bodyPr/>
                    <a:lstStyle/>
                    <a:p>
                      <a:pPr algn="ctr">
                        <a:spcAft>
                          <a:spcPts val="0"/>
                        </a:spcAft>
                      </a:pPr>
                      <a:r>
                        <a:rPr lang="pt-BR" sz="1800">
                          <a:effectLst/>
                        </a:rPr>
                        <a:t>FORMAÇÃO ACADÊMICA</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ctr">
                        <a:spcAft>
                          <a:spcPts val="0"/>
                        </a:spcAft>
                      </a:pPr>
                      <a:r>
                        <a:rPr lang="pt-BR" sz="1800">
                          <a:effectLst/>
                        </a:rPr>
                        <a:t>CURSO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1118868573"/>
                  </a:ext>
                </a:extLst>
              </a:tr>
              <a:tr h="43222">
                <a:tc gridSpan="2" vMerge="1">
                  <a:txBody>
                    <a:bodyPr/>
                    <a:lstStyle/>
                    <a:p>
                      <a:endParaRPr lang="pt-BR"/>
                    </a:p>
                  </a:txBody>
                  <a:tcPr/>
                </a:tc>
                <a:tc hMerge="1" vMerge="1">
                  <a:txBody>
                    <a:bodyPr/>
                    <a:lstStyle/>
                    <a:p>
                      <a:endParaRPr lang="pt-BR"/>
                    </a:p>
                  </a:txBody>
                  <a:tcPr/>
                </a:tc>
                <a:tc>
                  <a:txBody>
                    <a:bodyPr/>
                    <a:lstStyle/>
                    <a:p>
                      <a:pPr algn="ctr">
                        <a:spcAft>
                          <a:spcPts val="0"/>
                        </a:spcAft>
                      </a:pPr>
                      <a:r>
                        <a:rPr lang="pt-BR" sz="1800">
                          <a:effectLst/>
                        </a:rPr>
                        <a:t>Pós-Doutorado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Doutorado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Mestrado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Graduação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3137249407"/>
                  </a:ext>
                </a:extLst>
              </a:tr>
              <a:tr h="172887">
                <a:tc>
                  <a:txBody>
                    <a:bodyPr/>
                    <a:lstStyle/>
                    <a:p>
                      <a:pPr algn="ctr">
                        <a:spcAft>
                          <a:spcPts val="0"/>
                        </a:spcAft>
                      </a:pPr>
                      <a:r>
                        <a:rPr lang="pt-BR" sz="1800" dirty="0">
                          <a:effectLst/>
                        </a:rPr>
                        <a:t>19</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RODRIGO DA SILVA</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Física, Universidade Federal de Santa Maria (UFSM), Santa Maria, Brasil. (2000 a 2006)</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Física,  Universidada Federal de Santa Maria (UFSM), Santa Maria, Brasil. (1998 a 2000)</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Física,  Universidade Federal de Santa Maria (UFSM), Santa Maria, Brasil. (1994 a 1997)</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CIÊNCIA DA ATMOSFERA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3590936041"/>
                  </a:ext>
                </a:extLst>
              </a:tr>
              <a:tr h="216109">
                <a:tc>
                  <a:txBody>
                    <a:bodyPr/>
                    <a:lstStyle/>
                    <a:p>
                      <a:pPr algn="ctr">
                        <a:spcAft>
                          <a:spcPts val="0"/>
                        </a:spcAft>
                      </a:pPr>
                      <a:r>
                        <a:rPr lang="pt-BR" sz="1800">
                          <a:effectLst/>
                        </a:rPr>
                        <a:t>20</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ROSEILSON SOUZA DO VALE</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Em clima e Ambiente, Instituto Nacional do Pesquisa da Amazônia  INPA, Manaus, Brasil. (2013- em andamento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Clima e Ambiente, Instituto Nacional do Pesquisa da Amazônia,  INPA, Manaus, Brasil. (2007 a 2009)</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Licenciatura em Física,  Universidade Federal do Pará, UFPA, Santarém, Brasil. (1997 a 2002)</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CIÊNCIA DA ATMOSFERA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1872021744"/>
                  </a:ext>
                </a:extLst>
              </a:tr>
            </a:tbl>
          </a:graphicData>
        </a:graphic>
      </p:graphicFrame>
    </p:spTree>
    <p:extLst>
      <p:ext uri="{BB962C8B-B14F-4D97-AF65-F5344CB8AC3E}">
        <p14:creationId xmlns:p14="http://schemas.microsoft.com/office/powerpoint/2010/main" val="42039706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45126" y="365760"/>
            <a:ext cx="11346873" cy="1325562"/>
          </a:xfrm>
        </p:spPr>
        <p:txBody>
          <a:bodyPr/>
          <a:lstStyle/>
          <a:p>
            <a:r>
              <a:rPr lang="pt-BR" dirty="0" smtClean="0"/>
              <a:t>CONTEXTO ATUAL – PROBLEMAS ENFRENTADOS</a:t>
            </a:r>
            <a:endParaRPr lang="pt-BR" dirty="0"/>
          </a:p>
        </p:txBody>
      </p:sp>
      <p:sp>
        <p:nvSpPr>
          <p:cNvPr id="3" name="Espaço Reservado para Conteúdo 2"/>
          <p:cNvSpPr>
            <a:spLocks noGrp="1"/>
          </p:cNvSpPr>
          <p:nvPr>
            <p:ph idx="1"/>
          </p:nvPr>
        </p:nvSpPr>
        <p:spPr>
          <a:xfrm>
            <a:off x="845127" y="1828800"/>
            <a:ext cx="10515600" cy="4465320"/>
          </a:xfrm>
        </p:spPr>
        <p:txBody>
          <a:bodyPr>
            <a:normAutofit fontScale="92500" lnSpcReduction="20000"/>
          </a:bodyPr>
          <a:lstStyle/>
          <a:p>
            <a:pPr marL="457200" lvl="1" indent="0">
              <a:buNone/>
            </a:pPr>
            <a:r>
              <a:rPr lang="pt-BR" sz="3000" b="1" dirty="0" smtClean="0"/>
              <a:t>1 -  </a:t>
            </a:r>
            <a:r>
              <a:rPr lang="pt-BR" sz="3000" b="1" dirty="0"/>
              <a:t>Instituto Temático</a:t>
            </a:r>
          </a:p>
          <a:p>
            <a:r>
              <a:rPr lang="pt-BR" sz="3000" dirty="0"/>
              <a:t>A premissa fundamental dos Institutos da UFOPA, descritos no Art. 50 do Estatuto, determina que: </a:t>
            </a:r>
          </a:p>
          <a:p>
            <a:pPr marL="2865438" indent="0">
              <a:buNone/>
            </a:pPr>
            <a:r>
              <a:rPr lang="pt-BR" sz="3000" i="1" dirty="0"/>
              <a:t>Art. 50. Os Institutos são unidades acadêmicas que desenvolvem atividades de ensino, graduação e/ou pós-graduação, pesquisa e extensão em grandes </a:t>
            </a:r>
            <a:r>
              <a:rPr lang="pt-BR" sz="3000" b="1" i="1" dirty="0"/>
              <a:t>áreas temáticas</a:t>
            </a:r>
            <a:r>
              <a:rPr lang="pt-BR" sz="3000" i="1" dirty="0"/>
              <a:t>.</a:t>
            </a:r>
            <a:endParaRPr lang="pt-BR" sz="3000" dirty="0"/>
          </a:p>
          <a:p>
            <a:pPr algn="just"/>
            <a:r>
              <a:rPr lang="pt-BR" sz="3000" dirty="0"/>
              <a:t>Por não se tratar de um Instituto temático os conflitos de interesse sempre acontecem entre as grandes áreas que compõe o Instituto, a </a:t>
            </a:r>
            <a:r>
              <a:rPr lang="pt-BR" sz="3000" b="1" dirty="0">
                <a:solidFill>
                  <a:schemeClr val="accent1">
                    <a:lumMod val="50000"/>
                  </a:schemeClr>
                </a:solidFill>
              </a:rPr>
              <a:t>Engenharia, a Computação e a Geociências</a:t>
            </a:r>
            <a:r>
              <a:rPr lang="pt-BR" sz="3000" dirty="0"/>
              <a:t>. Por exemplo, para a criação de novos cursos de graduação e/ou pós-graduação em uma linha temática, apresenta sempre dificuldades e esbarra-se no interesse por área do conhecimento. </a:t>
            </a:r>
          </a:p>
          <a:p>
            <a:endParaRPr lang="pt-BR" dirty="0"/>
          </a:p>
        </p:txBody>
      </p:sp>
    </p:spTree>
    <p:extLst>
      <p:ext uri="{BB962C8B-B14F-4D97-AF65-F5344CB8AC3E}">
        <p14:creationId xmlns:p14="http://schemas.microsoft.com/office/powerpoint/2010/main" val="353208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RECURSOS HUMANOS DO IGEO</a:t>
            </a:r>
            <a:endParaRPr lang="pt-BR" dirty="0"/>
          </a:p>
        </p:txBody>
      </p:sp>
      <p:graphicFrame>
        <p:nvGraphicFramePr>
          <p:cNvPr id="4" name="Tabela 3"/>
          <p:cNvGraphicFramePr>
            <a:graphicFrameLocks noGrp="1"/>
          </p:cNvGraphicFramePr>
          <p:nvPr>
            <p:extLst>
              <p:ext uri="{D42A27DB-BD31-4B8C-83A1-F6EECF244321}">
                <p14:modId xmlns:p14="http://schemas.microsoft.com/office/powerpoint/2010/main" val="908262988"/>
              </p:ext>
            </p:extLst>
          </p:nvPr>
        </p:nvGraphicFramePr>
        <p:xfrm>
          <a:off x="845125" y="1310638"/>
          <a:ext cx="10950634" cy="4114800"/>
        </p:xfrm>
        <a:graphic>
          <a:graphicData uri="http://schemas.openxmlformats.org/drawingml/2006/table">
            <a:tbl>
              <a:tblPr firstRow="1" firstCol="1" bandRow="1">
                <a:tableStyleId>{5C22544A-7EE6-4342-B048-85BDC9FD1C3A}</a:tableStyleId>
              </a:tblPr>
              <a:tblGrid>
                <a:gridCol w="739835">
                  <a:extLst>
                    <a:ext uri="{9D8B030D-6E8A-4147-A177-3AD203B41FA5}">
                      <a16:colId xmlns:a16="http://schemas.microsoft.com/office/drawing/2014/main" val="2880827347"/>
                    </a:ext>
                  </a:extLst>
                </a:gridCol>
                <a:gridCol w="2388439">
                  <a:extLst>
                    <a:ext uri="{9D8B030D-6E8A-4147-A177-3AD203B41FA5}">
                      <a16:colId xmlns:a16="http://schemas.microsoft.com/office/drawing/2014/main" val="3114724227"/>
                    </a:ext>
                  </a:extLst>
                </a:gridCol>
                <a:gridCol w="1321932">
                  <a:extLst>
                    <a:ext uri="{9D8B030D-6E8A-4147-A177-3AD203B41FA5}">
                      <a16:colId xmlns:a16="http://schemas.microsoft.com/office/drawing/2014/main" val="3802488815"/>
                    </a:ext>
                  </a:extLst>
                </a:gridCol>
                <a:gridCol w="1807012">
                  <a:extLst>
                    <a:ext uri="{9D8B030D-6E8A-4147-A177-3AD203B41FA5}">
                      <a16:colId xmlns:a16="http://schemas.microsoft.com/office/drawing/2014/main" val="1467846057"/>
                    </a:ext>
                  </a:extLst>
                </a:gridCol>
                <a:gridCol w="1564472">
                  <a:extLst>
                    <a:ext uri="{9D8B030D-6E8A-4147-A177-3AD203B41FA5}">
                      <a16:colId xmlns:a16="http://schemas.microsoft.com/office/drawing/2014/main" val="4006406815"/>
                    </a:ext>
                  </a:extLst>
                </a:gridCol>
                <a:gridCol w="1564472">
                  <a:extLst>
                    <a:ext uri="{9D8B030D-6E8A-4147-A177-3AD203B41FA5}">
                      <a16:colId xmlns:a16="http://schemas.microsoft.com/office/drawing/2014/main" val="2821444334"/>
                    </a:ext>
                  </a:extLst>
                </a:gridCol>
                <a:gridCol w="1564472">
                  <a:extLst>
                    <a:ext uri="{9D8B030D-6E8A-4147-A177-3AD203B41FA5}">
                      <a16:colId xmlns:a16="http://schemas.microsoft.com/office/drawing/2014/main" val="3913224288"/>
                    </a:ext>
                  </a:extLst>
                </a:gridCol>
              </a:tblGrid>
              <a:tr h="43222">
                <a:tc rowSpan="2" gridSpan="2">
                  <a:txBody>
                    <a:bodyPr/>
                    <a:lstStyle/>
                    <a:p>
                      <a:pPr algn="ctr">
                        <a:spcAft>
                          <a:spcPts val="0"/>
                        </a:spcAft>
                      </a:pPr>
                      <a:r>
                        <a:rPr lang="pt-BR" sz="1800" dirty="0">
                          <a:effectLst/>
                        </a:rPr>
                        <a:t>DOCENTE</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rowSpan="2" hMerge="1">
                  <a:txBody>
                    <a:bodyPr/>
                    <a:lstStyle/>
                    <a:p>
                      <a:endParaRPr lang="pt-BR"/>
                    </a:p>
                  </a:txBody>
                  <a:tcPr/>
                </a:tc>
                <a:tc gridSpan="4">
                  <a:txBody>
                    <a:bodyPr/>
                    <a:lstStyle/>
                    <a:p>
                      <a:pPr algn="ctr">
                        <a:spcAft>
                          <a:spcPts val="0"/>
                        </a:spcAft>
                      </a:pPr>
                      <a:r>
                        <a:rPr lang="pt-BR" sz="1800">
                          <a:effectLst/>
                        </a:rPr>
                        <a:t>FORMAÇÃO ACADÊMICA</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ctr">
                        <a:spcAft>
                          <a:spcPts val="0"/>
                        </a:spcAft>
                      </a:pPr>
                      <a:r>
                        <a:rPr lang="pt-BR" sz="1800">
                          <a:effectLst/>
                        </a:rPr>
                        <a:t>CURSO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1118868573"/>
                  </a:ext>
                </a:extLst>
              </a:tr>
              <a:tr h="43222">
                <a:tc gridSpan="2" vMerge="1">
                  <a:txBody>
                    <a:bodyPr/>
                    <a:lstStyle/>
                    <a:p>
                      <a:endParaRPr lang="pt-BR"/>
                    </a:p>
                  </a:txBody>
                  <a:tcPr/>
                </a:tc>
                <a:tc hMerge="1" vMerge="1">
                  <a:txBody>
                    <a:bodyPr/>
                    <a:lstStyle/>
                    <a:p>
                      <a:endParaRPr lang="pt-BR"/>
                    </a:p>
                  </a:txBody>
                  <a:tcPr/>
                </a:tc>
                <a:tc>
                  <a:txBody>
                    <a:bodyPr/>
                    <a:lstStyle/>
                    <a:p>
                      <a:pPr algn="ctr">
                        <a:spcAft>
                          <a:spcPts val="0"/>
                        </a:spcAft>
                      </a:pPr>
                      <a:r>
                        <a:rPr lang="pt-BR" sz="1800">
                          <a:effectLst/>
                        </a:rPr>
                        <a:t>Pós-Doutorado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Doutorado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Mestrado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Graduação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3137249407"/>
                  </a:ext>
                </a:extLst>
              </a:tr>
              <a:tr h="259329">
                <a:tc>
                  <a:txBody>
                    <a:bodyPr/>
                    <a:lstStyle/>
                    <a:p>
                      <a:pPr algn="ctr">
                        <a:spcAft>
                          <a:spcPts val="0"/>
                        </a:spcAft>
                      </a:pPr>
                      <a:r>
                        <a:rPr lang="pt-BR" sz="1800" dirty="0">
                          <a:effectLst/>
                        </a:rPr>
                        <a:t>21</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SILVIO EDUARDO MATOS MARTINS</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Geociências, Geologia sedimentar e ambiental, Universidade Federal do Pernambuco, UFPE. Pernambuco, Brasil. Em andamento desde 2014.</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Geociências, Universidade do Rio Grande do Sul, UFRGS. Rio Grande do Sul, Brasil. (2008 a 2010)</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Oceanografia. Universidade Federal do Pará, UFPA, Belém, Brasil.</a:t>
                      </a:r>
                    </a:p>
                    <a:p>
                      <a:pPr algn="ctr">
                        <a:spcAft>
                          <a:spcPts val="0"/>
                        </a:spcAft>
                      </a:pPr>
                      <a:r>
                        <a:rPr lang="pt-BR" sz="1800">
                          <a:effectLst/>
                        </a:rPr>
                        <a:t>(2004 a 2007)</a:t>
                      </a:r>
                    </a:p>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GEOLOGIA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1062182418"/>
                  </a:ext>
                </a:extLst>
              </a:tr>
            </a:tbl>
          </a:graphicData>
        </a:graphic>
      </p:graphicFrame>
    </p:spTree>
    <p:extLst>
      <p:ext uri="{BB962C8B-B14F-4D97-AF65-F5344CB8AC3E}">
        <p14:creationId xmlns:p14="http://schemas.microsoft.com/office/powerpoint/2010/main" val="41370202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RECURSOS HUMANOS DO IGEO</a:t>
            </a:r>
            <a:endParaRPr lang="pt-BR" dirty="0"/>
          </a:p>
        </p:txBody>
      </p:sp>
      <p:graphicFrame>
        <p:nvGraphicFramePr>
          <p:cNvPr id="4" name="Tabela 3"/>
          <p:cNvGraphicFramePr>
            <a:graphicFrameLocks noGrp="1"/>
          </p:cNvGraphicFramePr>
          <p:nvPr>
            <p:extLst>
              <p:ext uri="{D42A27DB-BD31-4B8C-83A1-F6EECF244321}">
                <p14:modId xmlns:p14="http://schemas.microsoft.com/office/powerpoint/2010/main" val="1347927627"/>
              </p:ext>
            </p:extLst>
          </p:nvPr>
        </p:nvGraphicFramePr>
        <p:xfrm>
          <a:off x="845125" y="1310638"/>
          <a:ext cx="10950634" cy="6035040"/>
        </p:xfrm>
        <a:graphic>
          <a:graphicData uri="http://schemas.openxmlformats.org/drawingml/2006/table">
            <a:tbl>
              <a:tblPr firstRow="1" firstCol="1" bandRow="1">
                <a:tableStyleId>{5C22544A-7EE6-4342-B048-85BDC9FD1C3A}</a:tableStyleId>
              </a:tblPr>
              <a:tblGrid>
                <a:gridCol w="739835">
                  <a:extLst>
                    <a:ext uri="{9D8B030D-6E8A-4147-A177-3AD203B41FA5}">
                      <a16:colId xmlns:a16="http://schemas.microsoft.com/office/drawing/2014/main" val="2880827347"/>
                    </a:ext>
                  </a:extLst>
                </a:gridCol>
                <a:gridCol w="1881571">
                  <a:extLst>
                    <a:ext uri="{9D8B030D-6E8A-4147-A177-3AD203B41FA5}">
                      <a16:colId xmlns:a16="http://schemas.microsoft.com/office/drawing/2014/main" val="3114724227"/>
                    </a:ext>
                  </a:extLst>
                </a:gridCol>
                <a:gridCol w="1828800">
                  <a:extLst>
                    <a:ext uri="{9D8B030D-6E8A-4147-A177-3AD203B41FA5}">
                      <a16:colId xmlns:a16="http://schemas.microsoft.com/office/drawing/2014/main" val="3802488815"/>
                    </a:ext>
                  </a:extLst>
                </a:gridCol>
                <a:gridCol w="1807012">
                  <a:extLst>
                    <a:ext uri="{9D8B030D-6E8A-4147-A177-3AD203B41FA5}">
                      <a16:colId xmlns:a16="http://schemas.microsoft.com/office/drawing/2014/main" val="1467846057"/>
                    </a:ext>
                  </a:extLst>
                </a:gridCol>
                <a:gridCol w="1564472">
                  <a:extLst>
                    <a:ext uri="{9D8B030D-6E8A-4147-A177-3AD203B41FA5}">
                      <a16:colId xmlns:a16="http://schemas.microsoft.com/office/drawing/2014/main" val="4006406815"/>
                    </a:ext>
                  </a:extLst>
                </a:gridCol>
                <a:gridCol w="1564472">
                  <a:extLst>
                    <a:ext uri="{9D8B030D-6E8A-4147-A177-3AD203B41FA5}">
                      <a16:colId xmlns:a16="http://schemas.microsoft.com/office/drawing/2014/main" val="2821444334"/>
                    </a:ext>
                  </a:extLst>
                </a:gridCol>
                <a:gridCol w="1564472">
                  <a:extLst>
                    <a:ext uri="{9D8B030D-6E8A-4147-A177-3AD203B41FA5}">
                      <a16:colId xmlns:a16="http://schemas.microsoft.com/office/drawing/2014/main" val="3913224288"/>
                    </a:ext>
                  </a:extLst>
                </a:gridCol>
              </a:tblGrid>
              <a:tr h="43222">
                <a:tc rowSpan="2" gridSpan="2">
                  <a:txBody>
                    <a:bodyPr/>
                    <a:lstStyle/>
                    <a:p>
                      <a:pPr algn="ctr">
                        <a:spcAft>
                          <a:spcPts val="0"/>
                        </a:spcAft>
                      </a:pPr>
                      <a:r>
                        <a:rPr lang="pt-BR" sz="1800" dirty="0">
                          <a:effectLst/>
                        </a:rPr>
                        <a:t>DOCENTE</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rowSpan="2" hMerge="1">
                  <a:txBody>
                    <a:bodyPr/>
                    <a:lstStyle/>
                    <a:p>
                      <a:endParaRPr lang="pt-BR"/>
                    </a:p>
                  </a:txBody>
                  <a:tcPr/>
                </a:tc>
                <a:tc gridSpan="4">
                  <a:txBody>
                    <a:bodyPr/>
                    <a:lstStyle/>
                    <a:p>
                      <a:pPr algn="ctr">
                        <a:spcAft>
                          <a:spcPts val="0"/>
                        </a:spcAft>
                      </a:pPr>
                      <a:r>
                        <a:rPr lang="pt-BR" sz="1800">
                          <a:effectLst/>
                        </a:rPr>
                        <a:t>FORMAÇÃO ACADÊMICA</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ctr">
                        <a:spcAft>
                          <a:spcPts val="0"/>
                        </a:spcAft>
                      </a:pPr>
                      <a:r>
                        <a:rPr lang="pt-BR" sz="1800">
                          <a:effectLst/>
                        </a:rPr>
                        <a:t>CURSO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1118868573"/>
                  </a:ext>
                </a:extLst>
              </a:tr>
              <a:tr h="43222">
                <a:tc gridSpan="2" vMerge="1">
                  <a:txBody>
                    <a:bodyPr/>
                    <a:lstStyle/>
                    <a:p>
                      <a:endParaRPr lang="pt-BR"/>
                    </a:p>
                  </a:txBody>
                  <a:tcPr/>
                </a:tc>
                <a:tc hMerge="1" vMerge="1">
                  <a:txBody>
                    <a:bodyPr/>
                    <a:lstStyle/>
                    <a:p>
                      <a:endParaRPr lang="pt-BR"/>
                    </a:p>
                  </a:txBody>
                  <a:tcPr/>
                </a:tc>
                <a:tc>
                  <a:txBody>
                    <a:bodyPr/>
                    <a:lstStyle/>
                    <a:p>
                      <a:pPr algn="ctr">
                        <a:spcAft>
                          <a:spcPts val="0"/>
                        </a:spcAft>
                      </a:pPr>
                      <a:r>
                        <a:rPr lang="pt-BR" sz="1800">
                          <a:effectLst/>
                        </a:rPr>
                        <a:t>Pós-Doutorado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Doutorado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Mestrado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Graduação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3137249407"/>
                  </a:ext>
                </a:extLst>
              </a:tr>
              <a:tr h="302551">
                <a:tc>
                  <a:txBody>
                    <a:bodyPr/>
                    <a:lstStyle/>
                    <a:p>
                      <a:pPr algn="ctr">
                        <a:spcAft>
                          <a:spcPts val="0"/>
                        </a:spcAft>
                      </a:pPr>
                      <a:r>
                        <a:rPr lang="pt-BR" sz="1800" dirty="0">
                          <a:effectLst/>
                        </a:rPr>
                        <a:t>23</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WAGNER FIGUEIREDO SACCO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en-US" sz="1800">
                          <a:effectLst/>
                        </a:rPr>
                        <a:t>Institute of Technology, GATECH, Estados Unidos, (2004 a 2006).  </a:t>
                      </a:r>
                      <a:r>
                        <a:rPr lang="pt-BR" sz="1800">
                          <a:effectLst/>
                        </a:rPr>
                        <a:t>Universidade do Estado do Rio de Janeiro, UERJ, Rio de Janeiro, Brasil (2006 a 2007)</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Engenharia Nuclear, Universidade Federal do Rio de Janeiro, UFRJ, Rio de Janeiro, Brasil. (2000 a 2004)</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Engenharia Nuclear, Universidade Federal do Rio de Janeiro, UFRJ, Rio de Janeiro, Brasil. (1998 a 2000)</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Engenharia de Produção Mecânica, Universidade Católica do Rio de Janeiro, PUC, Rio de Janeiro, Brasil. (1989 a 1997)</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GEOFÍSICA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1187694482"/>
                  </a:ext>
                </a:extLst>
              </a:tr>
              <a:tr h="259329">
                <a:tc>
                  <a:txBody>
                    <a:bodyPr/>
                    <a:lstStyle/>
                    <a:p>
                      <a:pPr algn="ctr">
                        <a:spcAft>
                          <a:spcPts val="0"/>
                        </a:spcAft>
                      </a:pPr>
                      <a:r>
                        <a:rPr lang="pt-BR" sz="1800">
                          <a:effectLst/>
                        </a:rPr>
                        <a:t>24</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WILDERCLAY BARRETO MACHADO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 </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Sociedade, Natureza e Desenvolvimento,  Universidade Federal do Oeste do Pará, UFOPA, Santarém, Brasil. (2013-em andamento)</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Recursos Naturais da Amazônia,  Universidade Federal do Oeste do Pará, UFOPA,  Santarém, Brasil. (2010 a 2012)</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a:effectLst/>
                        </a:rPr>
                        <a:t>Licenciatura em Física,  Universidade Federal do Pará, UFPA, Santarém, Brasil. (2005 a 2009)</a:t>
                      </a:r>
                      <a:endParaRPr lang="pt-BR" sz="180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tc>
                  <a:txBody>
                    <a:bodyPr/>
                    <a:lstStyle/>
                    <a:p>
                      <a:pPr algn="ctr">
                        <a:spcAft>
                          <a:spcPts val="0"/>
                        </a:spcAft>
                      </a:pPr>
                      <a:r>
                        <a:rPr lang="pt-BR" sz="1800" dirty="0">
                          <a:effectLst/>
                        </a:rPr>
                        <a:t>CIÊNCIA DA ATMOSFERA</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7833" marR="17833" marT="0" marB="0" anchor="ctr"/>
                </a:tc>
                <a:extLst>
                  <a:ext uri="{0D108BD9-81ED-4DB2-BD59-A6C34878D82A}">
                    <a16:rowId xmlns:a16="http://schemas.microsoft.com/office/drawing/2014/main" val="385544840"/>
                  </a:ext>
                </a:extLst>
              </a:tr>
            </a:tbl>
          </a:graphicData>
        </a:graphic>
      </p:graphicFrame>
    </p:spTree>
    <p:extLst>
      <p:ext uri="{BB962C8B-B14F-4D97-AF65-F5344CB8AC3E}">
        <p14:creationId xmlns:p14="http://schemas.microsoft.com/office/powerpoint/2010/main" val="8809982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QUADRO DE DOCENTES DO IGEO</a:t>
            </a:r>
            <a:endParaRPr lang="pt-BR" dirty="0"/>
          </a:p>
        </p:txBody>
      </p:sp>
      <p:sp>
        <p:nvSpPr>
          <p:cNvPr id="3" name="Espaço Reservado para Conteúdo 2"/>
          <p:cNvSpPr>
            <a:spLocks noGrp="1"/>
          </p:cNvSpPr>
          <p:nvPr>
            <p:ph idx="1"/>
          </p:nvPr>
        </p:nvSpPr>
        <p:spPr/>
        <p:txBody>
          <a:bodyPr/>
          <a:lstStyle/>
          <a:p>
            <a:r>
              <a:rPr lang="pt-BR" dirty="0"/>
              <a:t>São 13 doutores e 11 mestres, destes mestres 08 estão em doutoramento. </a:t>
            </a:r>
          </a:p>
          <a:p>
            <a:endParaRPr lang="pt-BR" dirty="0"/>
          </a:p>
        </p:txBody>
      </p:sp>
      <p:graphicFrame>
        <p:nvGraphicFramePr>
          <p:cNvPr id="4" name="Gráfico 3"/>
          <p:cNvGraphicFramePr>
            <a:graphicFrameLocks/>
          </p:cNvGraphicFramePr>
          <p:nvPr>
            <p:extLst>
              <p:ext uri="{D42A27DB-BD31-4B8C-83A1-F6EECF244321}">
                <p14:modId xmlns:p14="http://schemas.microsoft.com/office/powerpoint/2010/main" val="4051670705"/>
              </p:ext>
            </p:extLst>
          </p:nvPr>
        </p:nvGraphicFramePr>
        <p:xfrm>
          <a:off x="2813712" y="2579427"/>
          <a:ext cx="5975446" cy="3889612"/>
        </p:xfrm>
        <a:graphic>
          <a:graphicData uri="http://schemas.openxmlformats.org/drawingml/2006/chart">
            <c:chart xmlns:c="http://schemas.openxmlformats.org/drawingml/2006/chart" xmlns:r="http://schemas.openxmlformats.org/officeDocument/2006/relationships" r:id="rId2"/>
          </a:graphicData>
        </a:graphic>
      </p:graphicFrame>
      <p:sp>
        <p:nvSpPr>
          <p:cNvPr id="5" name="Retângulo 4"/>
          <p:cNvSpPr/>
          <p:nvPr/>
        </p:nvSpPr>
        <p:spPr>
          <a:xfrm>
            <a:off x="3555720" y="3429000"/>
            <a:ext cx="941697" cy="1048579"/>
          </a:xfrm>
          <a:prstGeom prst="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pt-BR"/>
          </a:p>
        </p:txBody>
      </p:sp>
      <p:sp>
        <p:nvSpPr>
          <p:cNvPr id="6" name="Retângulo 5"/>
          <p:cNvSpPr/>
          <p:nvPr/>
        </p:nvSpPr>
        <p:spPr>
          <a:xfrm>
            <a:off x="7243488" y="5131558"/>
            <a:ext cx="941697" cy="1048579"/>
          </a:xfrm>
          <a:prstGeom prst="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pt-BR"/>
          </a:p>
        </p:txBody>
      </p:sp>
      <p:sp>
        <p:nvSpPr>
          <p:cNvPr id="7" name="Retângulo 6"/>
          <p:cNvSpPr/>
          <p:nvPr/>
        </p:nvSpPr>
        <p:spPr>
          <a:xfrm>
            <a:off x="5416604" y="4735604"/>
            <a:ext cx="941697" cy="1048579"/>
          </a:xfrm>
          <a:prstGeom prst="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pt-BR"/>
          </a:p>
        </p:txBody>
      </p:sp>
    </p:spTree>
    <p:extLst>
      <p:ext uri="{BB962C8B-B14F-4D97-AF65-F5344CB8AC3E}">
        <p14:creationId xmlns:p14="http://schemas.microsoft.com/office/powerpoint/2010/main" val="1727239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Produtividade docente</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3595018657"/>
              </p:ext>
            </p:extLst>
          </p:nvPr>
        </p:nvGraphicFramePr>
        <p:xfrm>
          <a:off x="104274" y="1717426"/>
          <a:ext cx="11983452" cy="3690177"/>
        </p:xfrm>
        <a:graphic>
          <a:graphicData uri="http://schemas.openxmlformats.org/drawingml/2006/table">
            <a:tbl>
              <a:tblPr>
                <a:tableStyleId>{5C22544A-7EE6-4342-B048-85BDC9FD1C3A}</a:tableStyleId>
              </a:tblPr>
              <a:tblGrid>
                <a:gridCol w="1209628">
                  <a:extLst>
                    <a:ext uri="{9D8B030D-6E8A-4147-A177-3AD203B41FA5}">
                      <a16:colId xmlns:a16="http://schemas.microsoft.com/office/drawing/2014/main" val="2269067380"/>
                    </a:ext>
                  </a:extLst>
                </a:gridCol>
                <a:gridCol w="3954709">
                  <a:extLst>
                    <a:ext uri="{9D8B030D-6E8A-4147-A177-3AD203B41FA5}">
                      <a16:colId xmlns:a16="http://schemas.microsoft.com/office/drawing/2014/main" val="2797852552"/>
                    </a:ext>
                  </a:extLst>
                </a:gridCol>
                <a:gridCol w="700308">
                  <a:extLst>
                    <a:ext uri="{9D8B030D-6E8A-4147-A177-3AD203B41FA5}">
                      <a16:colId xmlns:a16="http://schemas.microsoft.com/office/drawing/2014/main" val="1833218802"/>
                    </a:ext>
                  </a:extLst>
                </a:gridCol>
                <a:gridCol w="1048886">
                  <a:extLst>
                    <a:ext uri="{9D8B030D-6E8A-4147-A177-3AD203B41FA5}">
                      <a16:colId xmlns:a16="http://schemas.microsoft.com/office/drawing/2014/main" val="2329179166"/>
                    </a:ext>
                  </a:extLst>
                </a:gridCol>
                <a:gridCol w="1964899">
                  <a:extLst>
                    <a:ext uri="{9D8B030D-6E8A-4147-A177-3AD203B41FA5}">
                      <a16:colId xmlns:a16="http://schemas.microsoft.com/office/drawing/2014/main" val="1066679535"/>
                    </a:ext>
                  </a:extLst>
                </a:gridCol>
                <a:gridCol w="1552511">
                  <a:extLst>
                    <a:ext uri="{9D8B030D-6E8A-4147-A177-3AD203B41FA5}">
                      <a16:colId xmlns:a16="http://schemas.microsoft.com/office/drawing/2014/main" val="4133771586"/>
                    </a:ext>
                  </a:extLst>
                </a:gridCol>
                <a:gridCol w="1552511">
                  <a:extLst>
                    <a:ext uri="{9D8B030D-6E8A-4147-A177-3AD203B41FA5}">
                      <a16:colId xmlns:a16="http://schemas.microsoft.com/office/drawing/2014/main" val="586466690"/>
                    </a:ext>
                  </a:extLst>
                </a:gridCol>
              </a:tblGrid>
              <a:tr h="747588">
                <a:tc>
                  <a:txBody>
                    <a:bodyPr/>
                    <a:lstStyle/>
                    <a:p>
                      <a:pPr algn="ctr" fontAlgn="ctr"/>
                      <a:r>
                        <a:rPr lang="pt-BR" sz="1400" b="1" u="none" strike="noStrike" dirty="0">
                          <a:effectLst/>
                        </a:rPr>
                        <a:t>Unidade / </a:t>
                      </a:r>
                      <a:r>
                        <a:rPr lang="pt-BR" sz="1400" b="1" u="none" strike="noStrike" dirty="0" err="1">
                          <a:effectLst/>
                        </a:rPr>
                        <a:t>Sub-Unidade</a:t>
                      </a:r>
                      <a:endParaRPr lang="pt-BR" sz="1400" b="1"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400" b="1" u="none" strike="noStrike" dirty="0">
                          <a:effectLst/>
                        </a:rPr>
                        <a:t>Título do Projeto</a:t>
                      </a:r>
                      <a:endParaRPr lang="pt-BR" sz="1400" b="1"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400" b="1" u="none" strike="noStrike" dirty="0">
                          <a:effectLst/>
                        </a:rPr>
                        <a:t>Grande Área do Conhecimento</a:t>
                      </a:r>
                      <a:endParaRPr lang="pt-BR" sz="1400" b="1"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400" b="1" u="none" strike="noStrike" dirty="0">
                          <a:effectLst/>
                        </a:rPr>
                        <a:t>Subárea do Conhecimento</a:t>
                      </a:r>
                      <a:endParaRPr lang="pt-BR" sz="1400" b="1"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400" b="1" u="none" strike="noStrike" dirty="0">
                          <a:effectLst/>
                        </a:rPr>
                        <a:t>Coordenador/Instituição</a:t>
                      </a:r>
                      <a:endParaRPr lang="pt-BR" sz="1400" b="1"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400" b="1" u="none" strike="noStrike" dirty="0">
                          <a:effectLst/>
                        </a:rPr>
                        <a:t>Valor do Projeto</a:t>
                      </a:r>
                      <a:endParaRPr lang="pt-BR" sz="1400" b="1"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400" b="1" u="none" strike="noStrike" dirty="0">
                          <a:effectLst/>
                        </a:rPr>
                        <a:t>Órgão Financiador</a:t>
                      </a:r>
                      <a:endParaRPr lang="pt-BR" sz="1400" b="1"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6644816"/>
                  </a:ext>
                </a:extLst>
              </a:tr>
              <a:tr h="747588">
                <a:tc>
                  <a:txBody>
                    <a:bodyPr/>
                    <a:lstStyle/>
                    <a:p>
                      <a:pPr algn="ctr" fontAlgn="ctr"/>
                      <a:r>
                        <a:rPr lang="pt-BR" sz="1400" u="none" strike="noStrike" dirty="0">
                          <a:effectLst/>
                        </a:rPr>
                        <a:t>IEG</a:t>
                      </a:r>
                      <a:endParaRPr lang="pt-BR" sz="1400" b="0"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400" u="none" strike="noStrike" dirty="0" err="1">
                          <a:effectLst/>
                        </a:rPr>
                        <a:t>Water</a:t>
                      </a:r>
                      <a:r>
                        <a:rPr lang="pt-BR" sz="1400" u="none" strike="noStrike" dirty="0">
                          <a:effectLst/>
                        </a:rPr>
                        <a:t> </a:t>
                      </a:r>
                      <a:r>
                        <a:rPr lang="pt-BR" sz="1400" u="none" strike="noStrike" dirty="0" err="1">
                          <a:effectLst/>
                        </a:rPr>
                        <a:t>pollution</a:t>
                      </a:r>
                      <a:r>
                        <a:rPr lang="pt-BR" sz="1400" u="none" strike="noStrike" dirty="0">
                          <a:effectLst/>
                        </a:rPr>
                        <a:t> in </a:t>
                      </a:r>
                      <a:r>
                        <a:rPr lang="pt-BR" sz="1400" u="none" strike="noStrike" dirty="0" err="1">
                          <a:effectLst/>
                        </a:rPr>
                        <a:t>the</a:t>
                      </a:r>
                      <a:r>
                        <a:rPr lang="pt-BR" sz="1400" u="none" strike="noStrike" dirty="0">
                          <a:effectLst/>
                        </a:rPr>
                        <a:t> </a:t>
                      </a:r>
                      <a:r>
                        <a:rPr lang="pt-BR" sz="1400" u="none" strike="noStrike" dirty="0" err="1">
                          <a:effectLst/>
                        </a:rPr>
                        <a:t>Amazon</a:t>
                      </a:r>
                      <a:r>
                        <a:rPr lang="pt-BR" sz="1400" u="none" strike="noStrike" dirty="0">
                          <a:effectLst/>
                        </a:rPr>
                        <a:t> </a:t>
                      </a:r>
                      <a:r>
                        <a:rPr lang="pt-BR" sz="1400" u="none" strike="noStrike" dirty="0" err="1">
                          <a:effectLst/>
                        </a:rPr>
                        <a:t>Basin</a:t>
                      </a:r>
                      <a:r>
                        <a:rPr lang="pt-BR" sz="1400" u="none" strike="noStrike" dirty="0">
                          <a:effectLst/>
                        </a:rPr>
                        <a:t> (Poluição das águas da Bacia Amazônica)</a:t>
                      </a:r>
                      <a:endParaRPr lang="pt-BR" sz="1400" b="0"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400" u="none" strike="noStrike" dirty="0">
                          <a:effectLst/>
                        </a:rPr>
                        <a:t>Ciências Exatas e da Terra</a:t>
                      </a:r>
                      <a:endParaRPr lang="pt-BR" sz="1400" b="0"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400" u="none" strike="noStrike" dirty="0">
                          <a:effectLst/>
                        </a:rPr>
                        <a:t>Geoquímica Ambiental</a:t>
                      </a:r>
                      <a:endParaRPr lang="pt-BR" sz="1400" b="0"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400" u="none" strike="noStrike" dirty="0">
                          <a:effectLst/>
                        </a:rPr>
                        <a:t>Dra. Fernanda Souza do Nascimento (UFOPA) (93) 91236630 snfernada@yahoo.com</a:t>
                      </a:r>
                      <a:endParaRPr lang="pt-BR" sz="1400" b="0"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400" u="none" strike="noStrike" dirty="0">
                          <a:effectLst/>
                        </a:rPr>
                        <a:t>47.000,00</a:t>
                      </a:r>
                      <a:endParaRPr lang="pt-BR" sz="1400" b="0"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400" u="none" strike="noStrike" dirty="0">
                          <a:effectLst/>
                        </a:rPr>
                        <a:t>GEF</a:t>
                      </a:r>
                      <a:endParaRPr lang="pt-BR" sz="1400" b="0"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7970744"/>
                  </a:ext>
                </a:extLst>
              </a:tr>
              <a:tr h="561408">
                <a:tc>
                  <a:txBody>
                    <a:bodyPr/>
                    <a:lstStyle/>
                    <a:p>
                      <a:pPr algn="ctr" fontAlgn="ctr"/>
                      <a:r>
                        <a:rPr lang="pt-BR" sz="1400" u="none" strike="noStrike" dirty="0">
                          <a:effectLst/>
                        </a:rPr>
                        <a:t>IEG</a:t>
                      </a:r>
                      <a:endParaRPr lang="pt-BR" sz="1400" b="0"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400" u="none" strike="noStrike" dirty="0">
                          <a:effectLst/>
                        </a:rPr>
                        <a:t>Métodos e Técnicas de Inteligência Computacional Aplicados a Problemas de Engenharia Nuclear e Física Aplicada</a:t>
                      </a:r>
                      <a:endParaRPr lang="pt-BR" sz="1400" b="0"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400" u="none" strike="noStrike">
                          <a:effectLst/>
                        </a:rPr>
                        <a:t>Multidisciplinar</a:t>
                      </a:r>
                      <a:endParaRPr lang="pt-BR" sz="1400" b="0" i="0" u="none" strike="noStrike">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400" u="none" strike="noStrike" dirty="0">
                          <a:effectLst/>
                        </a:rPr>
                        <a:t>Inteligência Computacional, Engenharia Nuclear</a:t>
                      </a:r>
                      <a:endParaRPr lang="pt-BR" sz="1400" b="0"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400" u="none" strike="noStrike" dirty="0">
                          <a:effectLst/>
                        </a:rPr>
                        <a:t>Anderson Alvarenga de Moura Meneses</a:t>
                      </a:r>
                      <a:endParaRPr lang="pt-BR" sz="1400" b="0"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400" u="none" strike="noStrike" dirty="0">
                          <a:effectLst/>
                        </a:rPr>
                        <a:t>20.567,00</a:t>
                      </a:r>
                      <a:endParaRPr lang="pt-BR" sz="1400" b="0"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400" u="none" strike="noStrike" dirty="0">
                          <a:effectLst/>
                        </a:rPr>
                        <a:t>CNPq</a:t>
                      </a:r>
                      <a:endParaRPr lang="pt-BR" sz="1400" b="0"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6698568"/>
                  </a:ext>
                </a:extLst>
              </a:tr>
              <a:tr h="561408">
                <a:tc>
                  <a:txBody>
                    <a:bodyPr/>
                    <a:lstStyle/>
                    <a:p>
                      <a:pPr algn="ctr" fontAlgn="ctr"/>
                      <a:r>
                        <a:rPr lang="pt-BR" sz="1400" b="0" i="0" u="none" strike="noStrike" dirty="0" smtClean="0">
                          <a:solidFill>
                            <a:srgbClr val="000000"/>
                          </a:solidFill>
                          <a:effectLst/>
                          <a:latin typeface="Arial" panose="020B0604020202020204" pitchFamily="34" charset="0"/>
                        </a:rPr>
                        <a:t>IEG</a:t>
                      </a:r>
                      <a:endParaRPr lang="pt-BR" sz="1400" b="0"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400" b="0" i="0" u="none" strike="noStrike" dirty="0" smtClean="0">
                          <a:solidFill>
                            <a:srgbClr val="000000"/>
                          </a:solidFill>
                          <a:effectLst/>
                          <a:latin typeface="Arial" panose="020B0604020202020204" pitchFamily="34" charset="0"/>
                        </a:rPr>
                        <a:t>Processamento</a:t>
                      </a:r>
                      <a:r>
                        <a:rPr lang="pt-BR" sz="1400" b="0" i="0" u="none" strike="noStrike" baseline="0" dirty="0" smtClean="0">
                          <a:solidFill>
                            <a:srgbClr val="000000"/>
                          </a:solidFill>
                          <a:effectLst/>
                          <a:latin typeface="Arial" panose="020B0604020202020204" pitchFamily="34" charset="0"/>
                        </a:rPr>
                        <a:t> de Imagem de perfil acústico de poço com Morfologia</a:t>
                      </a:r>
                      <a:endParaRPr lang="pt-BR" sz="1400" b="0"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400" b="0" i="0" u="none" strike="noStrike" dirty="0" smtClean="0">
                          <a:solidFill>
                            <a:srgbClr val="000000"/>
                          </a:solidFill>
                          <a:effectLst/>
                          <a:latin typeface="Arial" panose="020B0604020202020204" pitchFamily="34" charset="0"/>
                        </a:rPr>
                        <a:t>Ciências da Terra</a:t>
                      </a:r>
                      <a:endParaRPr lang="pt-BR" sz="1400" b="0"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400" b="0" i="0" u="none" strike="noStrike" dirty="0" smtClean="0">
                          <a:solidFill>
                            <a:srgbClr val="000000"/>
                          </a:solidFill>
                          <a:effectLst/>
                          <a:latin typeface="Arial" panose="020B0604020202020204" pitchFamily="34" charset="0"/>
                        </a:rPr>
                        <a:t>Geofísica</a:t>
                      </a:r>
                      <a:endParaRPr lang="pt-BR" sz="1400" b="0"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400" b="0" i="0" u="none" strike="noStrike" dirty="0" smtClean="0">
                          <a:solidFill>
                            <a:srgbClr val="000000"/>
                          </a:solidFill>
                          <a:effectLst/>
                          <a:latin typeface="Arial" panose="020B0604020202020204" pitchFamily="34" charset="0"/>
                        </a:rPr>
                        <a:t>Aldenize Ruela Xavier</a:t>
                      </a:r>
                      <a:endParaRPr lang="pt-BR" sz="1400" b="0"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400" b="0" i="0" u="none" strike="noStrike" dirty="0" smtClean="0">
                          <a:solidFill>
                            <a:srgbClr val="000000"/>
                          </a:solidFill>
                          <a:effectLst/>
                          <a:latin typeface="Arial" panose="020B0604020202020204" pitchFamily="34" charset="0"/>
                        </a:rPr>
                        <a:t>20.800,00</a:t>
                      </a:r>
                      <a:endParaRPr lang="pt-BR" sz="1400" b="0"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400" b="0" i="0" u="none" strike="noStrike" dirty="0" smtClean="0">
                          <a:solidFill>
                            <a:srgbClr val="000000"/>
                          </a:solidFill>
                          <a:effectLst/>
                          <a:latin typeface="Arial" panose="020B0604020202020204" pitchFamily="34" charset="0"/>
                        </a:rPr>
                        <a:t>CNPq</a:t>
                      </a:r>
                      <a:endParaRPr lang="pt-BR" sz="1400" b="0"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8873058"/>
                  </a:ext>
                </a:extLst>
              </a:tr>
              <a:tr h="561408">
                <a:tc>
                  <a:txBody>
                    <a:bodyPr/>
                    <a:lstStyle/>
                    <a:p>
                      <a:pPr algn="ctr" fontAlgn="ctr"/>
                      <a:r>
                        <a:rPr lang="pt-BR" sz="1400" u="none" strike="noStrike" dirty="0">
                          <a:effectLst/>
                        </a:rPr>
                        <a:t>IEG</a:t>
                      </a:r>
                      <a:endParaRPr lang="pt-BR" sz="1400" b="0"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400" u="none" strike="noStrike" dirty="0">
                          <a:effectLst/>
                        </a:rPr>
                        <a:t>Um novo algoritmo populacional do tipo </a:t>
                      </a:r>
                      <a:r>
                        <a:rPr lang="pt-BR" sz="1400" u="none" strike="noStrike" dirty="0" err="1">
                          <a:effectLst/>
                        </a:rPr>
                        <a:t>metropolis</a:t>
                      </a:r>
                      <a:r>
                        <a:rPr lang="pt-BR" sz="1400" u="none" strike="noStrike" dirty="0">
                          <a:effectLst/>
                        </a:rPr>
                        <a:t> aplicado à otimização de problemas nucleares</a:t>
                      </a:r>
                      <a:endParaRPr lang="pt-BR" sz="1400" b="0"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400" u="none" strike="noStrike" dirty="0">
                          <a:effectLst/>
                        </a:rPr>
                        <a:t>Engenharias</a:t>
                      </a:r>
                      <a:endParaRPr lang="pt-BR" sz="1400" b="0"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400" u="none" strike="noStrike" dirty="0">
                          <a:effectLst/>
                        </a:rPr>
                        <a:t>Engenharia Nuclear</a:t>
                      </a:r>
                      <a:endParaRPr lang="pt-BR" sz="1400" b="0"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400" u="none" strike="noStrike" dirty="0">
                          <a:effectLst/>
                        </a:rPr>
                        <a:t>Wagner Figueiredo </a:t>
                      </a:r>
                      <a:r>
                        <a:rPr lang="pt-BR" sz="1400" u="none" strike="noStrike" dirty="0" err="1">
                          <a:effectLst/>
                        </a:rPr>
                        <a:t>Sacco</a:t>
                      </a:r>
                      <a:endParaRPr lang="pt-BR" sz="1400" b="0"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400" u="none" strike="noStrike" dirty="0">
                          <a:effectLst/>
                        </a:rPr>
                        <a:t>39.600,00</a:t>
                      </a:r>
                      <a:endParaRPr lang="pt-BR" sz="1400" b="0"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400" u="none" strike="noStrike" dirty="0">
                          <a:effectLst/>
                        </a:rPr>
                        <a:t>CNPq</a:t>
                      </a:r>
                      <a:endParaRPr lang="pt-BR" sz="1400" b="0"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8224071"/>
                  </a:ext>
                </a:extLst>
              </a:tr>
            </a:tbl>
          </a:graphicData>
        </a:graphic>
      </p:graphicFrame>
    </p:spTree>
    <p:extLst>
      <p:ext uri="{BB962C8B-B14F-4D97-AF65-F5344CB8AC3E}">
        <p14:creationId xmlns:p14="http://schemas.microsoft.com/office/powerpoint/2010/main" val="36874254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Produtividade do quadro de docentes</a:t>
            </a:r>
            <a:endParaRPr lang="pt-BR" dirty="0"/>
          </a:p>
        </p:txBody>
      </p:sp>
      <p:graphicFrame>
        <p:nvGraphicFramePr>
          <p:cNvPr id="4" name="Tabela 3"/>
          <p:cNvGraphicFramePr>
            <a:graphicFrameLocks noGrp="1"/>
          </p:cNvGraphicFramePr>
          <p:nvPr>
            <p:extLst>
              <p:ext uri="{D42A27DB-BD31-4B8C-83A1-F6EECF244321}">
                <p14:modId xmlns:p14="http://schemas.microsoft.com/office/powerpoint/2010/main" val="302111084"/>
              </p:ext>
            </p:extLst>
          </p:nvPr>
        </p:nvGraphicFramePr>
        <p:xfrm>
          <a:off x="128335" y="1378423"/>
          <a:ext cx="11582404" cy="5295333"/>
        </p:xfrm>
        <a:graphic>
          <a:graphicData uri="http://schemas.openxmlformats.org/drawingml/2006/table">
            <a:tbl>
              <a:tblPr>
                <a:tableStyleId>{5C22544A-7EE6-4342-B048-85BDC9FD1C3A}</a:tableStyleId>
              </a:tblPr>
              <a:tblGrid>
                <a:gridCol w="1169145">
                  <a:extLst>
                    <a:ext uri="{9D8B030D-6E8A-4147-A177-3AD203B41FA5}">
                      <a16:colId xmlns:a16="http://schemas.microsoft.com/office/drawing/2014/main" val="4119058745"/>
                    </a:ext>
                  </a:extLst>
                </a:gridCol>
                <a:gridCol w="3138223">
                  <a:extLst>
                    <a:ext uri="{9D8B030D-6E8A-4147-A177-3AD203B41FA5}">
                      <a16:colId xmlns:a16="http://schemas.microsoft.com/office/drawing/2014/main" val="3442775380"/>
                    </a:ext>
                  </a:extLst>
                </a:gridCol>
                <a:gridCol w="874234">
                  <a:extLst>
                    <a:ext uri="{9D8B030D-6E8A-4147-A177-3AD203B41FA5}">
                      <a16:colId xmlns:a16="http://schemas.microsoft.com/office/drawing/2014/main" val="345862848"/>
                    </a:ext>
                  </a:extLst>
                </a:gridCol>
                <a:gridCol w="1500554">
                  <a:extLst>
                    <a:ext uri="{9D8B030D-6E8A-4147-A177-3AD203B41FA5}">
                      <a16:colId xmlns:a16="http://schemas.microsoft.com/office/drawing/2014/main" val="2249470844"/>
                    </a:ext>
                  </a:extLst>
                </a:gridCol>
                <a:gridCol w="1899140">
                  <a:extLst>
                    <a:ext uri="{9D8B030D-6E8A-4147-A177-3AD203B41FA5}">
                      <a16:colId xmlns:a16="http://schemas.microsoft.com/office/drawing/2014/main" val="3075190500"/>
                    </a:ext>
                  </a:extLst>
                </a:gridCol>
                <a:gridCol w="1500554">
                  <a:extLst>
                    <a:ext uri="{9D8B030D-6E8A-4147-A177-3AD203B41FA5}">
                      <a16:colId xmlns:a16="http://schemas.microsoft.com/office/drawing/2014/main" val="171209153"/>
                    </a:ext>
                  </a:extLst>
                </a:gridCol>
                <a:gridCol w="1500554">
                  <a:extLst>
                    <a:ext uri="{9D8B030D-6E8A-4147-A177-3AD203B41FA5}">
                      <a16:colId xmlns:a16="http://schemas.microsoft.com/office/drawing/2014/main" val="147094706"/>
                    </a:ext>
                  </a:extLst>
                </a:gridCol>
              </a:tblGrid>
              <a:tr h="1059067">
                <a:tc>
                  <a:txBody>
                    <a:bodyPr/>
                    <a:lstStyle/>
                    <a:p>
                      <a:pPr algn="ctr" fontAlgn="ctr"/>
                      <a:r>
                        <a:rPr lang="pt-BR" sz="1400" b="1" u="none" strike="noStrike" dirty="0">
                          <a:effectLst/>
                        </a:rPr>
                        <a:t>Unidade / </a:t>
                      </a:r>
                      <a:r>
                        <a:rPr lang="pt-BR" sz="1400" b="1" u="none" strike="noStrike" dirty="0" err="1">
                          <a:effectLst/>
                        </a:rPr>
                        <a:t>Sub-Unidade</a:t>
                      </a:r>
                      <a:endParaRPr lang="pt-BR" sz="1400" b="1"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400" b="1" u="none" strike="noStrike" dirty="0">
                          <a:effectLst/>
                        </a:rPr>
                        <a:t>Título do Projeto</a:t>
                      </a:r>
                      <a:endParaRPr lang="pt-BR" sz="1400" b="1"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400" b="1" u="none" strike="noStrike" dirty="0">
                          <a:effectLst/>
                        </a:rPr>
                        <a:t>Grande Área do Conhecimento</a:t>
                      </a:r>
                      <a:endParaRPr lang="pt-BR" sz="1400" b="1"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400" b="1" u="none" strike="noStrike" dirty="0">
                          <a:effectLst/>
                        </a:rPr>
                        <a:t>Subárea do Conhecimento</a:t>
                      </a:r>
                      <a:endParaRPr lang="pt-BR" sz="1400" b="1"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400" b="1" u="none" strike="noStrike" dirty="0">
                          <a:effectLst/>
                        </a:rPr>
                        <a:t>Coordenador/Instituição</a:t>
                      </a:r>
                      <a:endParaRPr lang="pt-BR" sz="1400" b="1"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400" b="1" u="none" strike="noStrike" dirty="0">
                          <a:effectLst/>
                        </a:rPr>
                        <a:t>Valor do Projeto</a:t>
                      </a:r>
                      <a:endParaRPr lang="pt-BR" sz="1400" b="1"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400" b="1" u="none" strike="noStrike" dirty="0">
                          <a:effectLst/>
                        </a:rPr>
                        <a:t>Órgão Financiador</a:t>
                      </a:r>
                      <a:endParaRPr lang="pt-BR" sz="1400" b="1"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33622217"/>
                  </a:ext>
                </a:extLst>
              </a:tr>
              <a:tr h="1323107">
                <a:tc>
                  <a:txBody>
                    <a:bodyPr/>
                    <a:lstStyle/>
                    <a:p>
                      <a:pPr algn="ctr" fontAlgn="ctr"/>
                      <a:r>
                        <a:rPr lang="pt-BR" sz="1400" u="none" strike="noStrike" dirty="0">
                          <a:effectLst/>
                        </a:rPr>
                        <a:t>IEG</a:t>
                      </a:r>
                      <a:endParaRPr lang="pt-BR" sz="1400" b="0"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400" u="none" strike="noStrike">
                          <a:effectLst/>
                        </a:rPr>
                        <a:t>Sazonalidade de emissão de compostos orgânicos voláteis biogênicos (COVBS) pela floresta na Amazônia Central: uma abordagem integrada entre solo-planta-atmosfera</a:t>
                      </a:r>
                      <a:endParaRPr lang="pt-BR" sz="1400" b="0" i="0" u="none" strike="noStrike">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400" u="none" strike="noStrike">
                          <a:effectLst/>
                        </a:rPr>
                        <a:t>Ciências Exatas e da Terra</a:t>
                      </a:r>
                      <a:endParaRPr lang="pt-BR" sz="1400" b="0" i="0" u="none" strike="noStrike">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400" u="none" strike="noStrike" dirty="0">
                          <a:effectLst/>
                        </a:rPr>
                        <a:t>Química da Atmosfera</a:t>
                      </a:r>
                      <a:endParaRPr lang="pt-BR" sz="1400" b="0"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400" u="none" strike="noStrike" dirty="0" err="1">
                          <a:effectLst/>
                        </a:rPr>
                        <a:t>Julio</a:t>
                      </a:r>
                      <a:r>
                        <a:rPr lang="pt-BR" sz="1400" u="none" strike="noStrike" dirty="0">
                          <a:effectLst/>
                        </a:rPr>
                        <a:t> </a:t>
                      </a:r>
                      <a:r>
                        <a:rPr lang="pt-BR" sz="1400" u="none" strike="noStrike" dirty="0" err="1">
                          <a:effectLst/>
                        </a:rPr>
                        <a:t>Tota</a:t>
                      </a:r>
                      <a:r>
                        <a:rPr lang="pt-BR" sz="1400" u="none" strike="noStrike" dirty="0">
                          <a:effectLst/>
                        </a:rPr>
                        <a:t> da Silva</a:t>
                      </a:r>
                      <a:endParaRPr lang="pt-BR" sz="1400" b="0"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400" u="none" strike="noStrike">
                          <a:effectLst/>
                        </a:rPr>
                        <a:t>81.000,00</a:t>
                      </a:r>
                      <a:endParaRPr lang="pt-BR" sz="1400" b="0" i="0" u="none" strike="noStrike">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pt-BR" sz="1400" u="none" strike="noStrike" dirty="0">
                          <a:effectLst/>
                        </a:rPr>
                        <a:t>CNPq</a:t>
                      </a:r>
                      <a:endParaRPr lang="pt-BR" sz="1400" b="0"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8476939"/>
                  </a:ext>
                </a:extLst>
              </a:tr>
              <a:tr h="1059067">
                <a:tc>
                  <a:txBody>
                    <a:bodyPr/>
                    <a:lstStyle/>
                    <a:p>
                      <a:pPr algn="ctr" fontAlgn="b"/>
                      <a:r>
                        <a:rPr lang="pt-BR" sz="1400" u="none" strike="noStrike" dirty="0">
                          <a:effectLst/>
                        </a:rPr>
                        <a:t>IEG</a:t>
                      </a:r>
                      <a:endParaRPr lang="pt-BR" sz="1400" b="0" i="0" u="none" strike="noStrike" dirty="0">
                        <a:solidFill>
                          <a:srgbClr val="000000"/>
                        </a:solidFill>
                        <a:effectLst/>
                        <a:latin typeface="Arial" panose="020B0604020202020204" pitchFamily="34" charset="0"/>
                      </a:endParaRPr>
                    </a:p>
                  </a:txBody>
                  <a:tcPr marL="2347" marR="2347" marT="23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pt-BR" sz="1400" u="none" strike="noStrike" dirty="0">
                          <a:effectLst/>
                        </a:rPr>
                        <a:t>Pará 2040 – riscos de desastres climáticos e seus impactos sobre a segurança hídrica e alimentar no estado do Pará no contexto das mudanças climáticas</a:t>
                      </a:r>
                      <a:endParaRPr lang="pt-BR" sz="1400" b="0" i="0" u="none" strike="noStrike" dirty="0">
                        <a:solidFill>
                          <a:srgbClr val="000000"/>
                        </a:solidFill>
                        <a:effectLst/>
                        <a:latin typeface="Arial" panose="020B0604020202020204" pitchFamily="34" charset="0"/>
                      </a:endParaRPr>
                    </a:p>
                  </a:txBody>
                  <a:tcPr marL="2347" marR="2347" marT="23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400" u="none" strike="noStrike">
                          <a:effectLst/>
                        </a:rPr>
                        <a:t>Ciências Exatas e da Terra</a:t>
                      </a:r>
                      <a:endParaRPr lang="pt-BR" sz="1400" b="0" i="0" u="none" strike="noStrike">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pt-BR" sz="1400" u="none" strike="noStrike">
                          <a:effectLst/>
                        </a:rPr>
                        <a:t>Geologia</a:t>
                      </a:r>
                      <a:endParaRPr lang="pt-BR" sz="1400" b="0" i="0" u="none" strike="noStrike">
                        <a:solidFill>
                          <a:srgbClr val="000000"/>
                        </a:solidFill>
                        <a:effectLst/>
                        <a:latin typeface="Arial" panose="020B0604020202020204" pitchFamily="34" charset="0"/>
                      </a:endParaRPr>
                    </a:p>
                  </a:txBody>
                  <a:tcPr marL="2347" marR="2347" marT="23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pt-BR" sz="1400" u="none" strike="noStrike" dirty="0">
                          <a:effectLst/>
                        </a:rPr>
                        <a:t>Coordenador externo // Cláudio Fabian </a:t>
                      </a:r>
                      <a:r>
                        <a:rPr lang="pt-BR" sz="1400" u="none" strike="noStrike" dirty="0" err="1">
                          <a:effectLst/>
                        </a:rPr>
                        <a:t>Szlafsztein</a:t>
                      </a:r>
                      <a:r>
                        <a:rPr lang="pt-BR" sz="1400" u="none" strike="noStrike" dirty="0">
                          <a:effectLst/>
                        </a:rPr>
                        <a:t> (UFPA)</a:t>
                      </a:r>
                      <a:endParaRPr lang="pt-BR" sz="1400" b="0" i="0" u="none" strike="noStrike" dirty="0">
                        <a:solidFill>
                          <a:srgbClr val="000000"/>
                        </a:solidFill>
                        <a:effectLst/>
                        <a:latin typeface="Arial" panose="020B0604020202020204" pitchFamily="34" charset="0"/>
                      </a:endParaRPr>
                    </a:p>
                  </a:txBody>
                  <a:tcPr marL="2347" marR="2347" marT="23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pt-BR" sz="1400" u="none" strike="noStrike" dirty="0">
                          <a:effectLst/>
                        </a:rPr>
                        <a:t>115448,40</a:t>
                      </a:r>
                      <a:endParaRPr lang="pt-BR" sz="1400" b="0" i="0" u="none" strike="noStrike" dirty="0">
                        <a:solidFill>
                          <a:srgbClr val="000000"/>
                        </a:solidFill>
                        <a:effectLst/>
                        <a:latin typeface="Arial" panose="020B0604020202020204" pitchFamily="34" charset="0"/>
                      </a:endParaRPr>
                    </a:p>
                  </a:txBody>
                  <a:tcPr marL="2347" marR="2347" marT="23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pt-BR" sz="1400" u="none" strike="noStrike" dirty="0" err="1">
                          <a:effectLst/>
                        </a:rPr>
                        <a:t>Fapespa</a:t>
                      </a:r>
                      <a:endParaRPr lang="pt-BR" sz="1400" b="0" i="0" u="none" strike="noStrike" dirty="0">
                        <a:solidFill>
                          <a:srgbClr val="000000"/>
                        </a:solidFill>
                        <a:effectLst/>
                        <a:latin typeface="Arial" panose="020B0604020202020204" pitchFamily="34" charset="0"/>
                      </a:endParaRPr>
                    </a:p>
                  </a:txBody>
                  <a:tcPr marL="2347" marR="2347" marT="23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8285665"/>
                  </a:ext>
                </a:extLst>
              </a:tr>
              <a:tr h="795025">
                <a:tc>
                  <a:txBody>
                    <a:bodyPr/>
                    <a:lstStyle/>
                    <a:p>
                      <a:pPr algn="ctr" fontAlgn="b"/>
                      <a:r>
                        <a:rPr lang="pt-BR" sz="1400" u="none" strike="noStrike">
                          <a:effectLst/>
                        </a:rPr>
                        <a:t>IEG</a:t>
                      </a:r>
                      <a:endParaRPr lang="pt-BR" sz="1400" b="0" i="0" u="none" strike="noStrike">
                        <a:solidFill>
                          <a:srgbClr val="000000"/>
                        </a:solidFill>
                        <a:effectLst/>
                        <a:latin typeface="Arial" panose="020B0604020202020204" pitchFamily="34" charset="0"/>
                      </a:endParaRPr>
                    </a:p>
                  </a:txBody>
                  <a:tcPr marL="2347" marR="2347" marT="23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pt-BR" sz="1400" u="none" strike="noStrike" dirty="0">
                          <a:effectLst/>
                        </a:rPr>
                        <a:t>Processos físicos da troca gasosa na interface </a:t>
                      </a:r>
                      <a:r>
                        <a:rPr lang="pt-BR" sz="1400" u="none" strike="noStrike" dirty="0" err="1">
                          <a:effectLst/>
                        </a:rPr>
                        <a:t>água-ar</a:t>
                      </a:r>
                      <a:r>
                        <a:rPr lang="pt-BR" sz="1400" u="none" strike="noStrike" dirty="0">
                          <a:effectLst/>
                        </a:rPr>
                        <a:t> em lagos da </a:t>
                      </a:r>
                      <a:r>
                        <a:rPr lang="pt-BR" sz="1400" u="none" strike="noStrike" dirty="0" err="1">
                          <a:effectLst/>
                        </a:rPr>
                        <a:t>Anazônia</a:t>
                      </a:r>
                      <a:endParaRPr lang="pt-BR" sz="1400" b="0" i="0" u="none" strike="noStrike" dirty="0">
                        <a:solidFill>
                          <a:srgbClr val="000000"/>
                        </a:solidFill>
                        <a:effectLst/>
                        <a:latin typeface="Arial" panose="020B0604020202020204" pitchFamily="34" charset="0"/>
                      </a:endParaRPr>
                    </a:p>
                  </a:txBody>
                  <a:tcPr marL="2347" marR="2347" marT="23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400" u="none" strike="noStrike">
                          <a:effectLst/>
                        </a:rPr>
                        <a:t>Ciências Exatas e da Terra</a:t>
                      </a:r>
                      <a:endParaRPr lang="pt-BR" sz="1400" b="0" i="0" u="none" strike="noStrike">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pt-BR" sz="1400" b="0" i="0" u="none" strike="noStrike" dirty="0" smtClean="0">
                          <a:solidFill>
                            <a:schemeClr val="dk1"/>
                          </a:solidFill>
                          <a:effectLst/>
                          <a:latin typeface="+mn-lt"/>
                        </a:rPr>
                        <a:t>Ciências</a:t>
                      </a:r>
                      <a:r>
                        <a:rPr lang="pt-BR" sz="1400" b="0" i="0" u="none" strike="noStrike" baseline="0" dirty="0" smtClean="0">
                          <a:solidFill>
                            <a:schemeClr val="dk1"/>
                          </a:solidFill>
                          <a:effectLst/>
                          <a:latin typeface="+mn-lt"/>
                        </a:rPr>
                        <a:t> Atmosférica</a:t>
                      </a:r>
                      <a:endParaRPr lang="pt-BR" sz="1400" b="0" i="0" u="none" strike="noStrike" dirty="0">
                        <a:solidFill>
                          <a:srgbClr val="000000"/>
                        </a:solidFill>
                        <a:effectLst/>
                        <a:latin typeface="Arial" panose="020B0604020202020204" pitchFamily="34" charset="0"/>
                      </a:endParaRPr>
                    </a:p>
                  </a:txBody>
                  <a:tcPr marL="2347" marR="2347" marT="23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pt-BR" sz="1400" u="none" strike="noStrike" dirty="0" err="1">
                          <a:effectLst/>
                        </a:rPr>
                        <a:t>Roseilson</a:t>
                      </a:r>
                      <a:r>
                        <a:rPr lang="pt-BR" sz="1400" u="none" strike="noStrike" dirty="0">
                          <a:effectLst/>
                        </a:rPr>
                        <a:t> Souza do Vale</a:t>
                      </a:r>
                      <a:endParaRPr lang="pt-BR" sz="1400" b="0" i="0" u="none" strike="noStrike" dirty="0">
                        <a:solidFill>
                          <a:srgbClr val="000000"/>
                        </a:solidFill>
                        <a:effectLst/>
                        <a:latin typeface="Arial" panose="020B0604020202020204" pitchFamily="34" charset="0"/>
                      </a:endParaRPr>
                    </a:p>
                  </a:txBody>
                  <a:tcPr marL="2347" marR="2347" marT="23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pt-BR" sz="1400" u="none" strike="noStrike" dirty="0" smtClean="0">
                          <a:effectLst/>
                        </a:rPr>
                        <a:t>444200,00</a:t>
                      </a:r>
                      <a:endParaRPr lang="pt-BR" sz="1400" b="0" i="0" u="none" strike="noStrike" dirty="0">
                        <a:solidFill>
                          <a:srgbClr val="000000"/>
                        </a:solidFill>
                        <a:effectLst/>
                        <a:latin typeface="Arial" panose="020B0604020202020204" pitchFamily="34" charset="0"/>
                      </a:endParaRPr>
                    </a:p>
                  </a:txBody>
                  <a:tcPr marL="2347" marR="2347" marT="23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pt-BR" sz="1400" u="none" strike="noStrike" dirty="0">
                          <a:effectLst/>
                        </a:rPr>
                        <a:t>CAPES</a:t>
                      </a:r>
                      <a:endParaRPr lang="pt-BR" sz="1400" b="0" i="0" u="none" strike="noStrike" dirty="0">
                        <a:solidFill>
                          <a:srgbClr val="000000"/>
                        </a:solidFill>
                        <a:effectLst/>
                        <a:latin typeface="Arial" panose="020B0604020202020204" pitchFamily="34" charset="0"/>
                      </a:endParaRPr>
                    </a:p>
                  </a:txBody>
                  <a:tcPr marL="2347" marR="2347" marT="23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853328"/>
                  </a:ext>
                </a:extLst>
              </a:tr>
              <a:tr h="1059067">
                <a:tc>
                  <a:txBody>
                    <a:bodyPr/>
                    <a:lstStyle/>
                    <a:p>
                      <a:pPr algn="ctr" fontAlgn="ctr"/>
                      <a:r>
                        <a:rPr lang="pt-BR" sz="1400" u="none" strike="noStrike" dirty="0">
                          <a:effectLst/>
                        </a:rPr>
                        <a:t>IEG</a:t>
                      </a:r>
                      <a:endParaRPr lang="pt-BR" sz="1400" b="0"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dirty="0">
                          <a:effectLst/>
                        </a:rPr>
                        <a:t>Observations to identify local wind and land cover influences on climate variables and water and heat fluxes in a mixed natural/agricultural region</a:t>
                      </a:r>
                      <a:endParaRPr lang="en-US" sz="1400" b="0"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400" u="none" strike="noStrike" dirty="0">
                          <a:effectLst/>
                        </a:rPr>
                        <a:t>Ciências Exatas e da Terra</a:t>
                      </a:r>
                      <a:endParaRPr lang="pt-BR" sz="1400" b="0"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400" u="none" strike="noStrike" dirty="0" err="1">
                          <a:effectLst/>
                        </a:rPr>
                        <a:t>Micrometeorologia</a:t>
                      </a:r>
                      <a:endParaRPr lang="pt-BR" sz="1400" b="0"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400" u="none" strike="noStrike" dirty="0" err="1">
                          <a:effectLst/>
                        </a:rPr>
                        <a:t>Julio</a:t>
                      </a:r>
                      <a:r>
                        <a:rPr lang="pt-BR" sz="1400" u="none" strike="noStrike" dirty="0">
                          <a:effectLst/>
                        </a:rPr>
                        <a:t> </a:t>
                      </a:r>
                      <a:r>
                        <a:rPr lang="pt-BR" sz="1400" u="none" strike="noStrike" dirty="0" err="1">
                          <a:effectLst/>
                        </a:rPr>
                        <a:t>Tota</a:t>
                      </a:r>
                      <a:r>
                        <a:rPr lang="pt-BR" sz="1400" u="none" strike="noStrike" dirty="0">
                          <a:effectLst/>
                        </a:rPr>
                        <a:t> da Silva</a:t>
                      </a:r>
                      <a:endParaRPr lang="pt-BR" sz="1400" b="0"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400" u="none" strike="noStrike" dirty="0" smtClean="0">
                          <a:effectLst/>
                        </a:rPr>
                        <a:t>605.400,00</a:t>
                      </a:r>
                      <a:endParaRPr lang="pt-BR" sz="1400" b="0"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pt-BR" sz="1400" u="none" strike="noStrike" dirty="0">
                          <a:effectLst/>
                        </a:rPr>
                        <a:t>CAPES</a:t>
                      </a:r>
                      <a:endParaRPr lang="pt-BR" sz="1400" b="0" i="0" u="none" strike="noStrike" dirty="0">
                        <a:solidFill>
                          <a:srgbClr val="000000"/>
                        </a:solidFill>
                        <a:effectLst/>
                        <a:latin typeface="Arial" panose="020B0604020202020204" pitchFamily="34" charset="0"/>
                      </a:endParaRPr>
                    </a:p>
                  </a:txBody>
                  <a:tcPr marL="2347" marR="2347" marT="23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0654902"/>
                  </a:ext>
                </a:extLst>
              </a:tr>
            </a:tbl>
          </a:graphicData>
        </a:graphic>
      </p:graphicFrame>
    </p:spTree>
    <p:extLst>
      <p:ext uri="{BB962C8B-B14F-4D97-AF65-F5344CB8AC3E}">
        <p14:creationId xmlns:p14="http://schemas.microsoft.com/office/powerpoint/2010/main" val="12757979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áfico 3"/>
          <p:cNvGraphicFramePr>
            <a:graphicFrameLocks noGrp="1"/>
          </p:cNvGraphicFramePr>
          <p:nvPr/>
        </p:nvGraphicFramePr>
        <p:xfrm>
          <a:off x="1273024" y="420309"/>
          <a:ext cx="9645952" cy="60173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182570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Parcerias </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3397093802"/>
              </p:ext>
            </p:extLst>
          </p:nvPr>
        </p:nvGraphicFramePr>
        <p:xfrm>
          <a:off x="845127" y="1251287"/>
          <a:ext cx="10812378" cy="7040880"/>
        </p:xfrm>
        <a:graphic>
          <a:graphicData uri="http://schemas.openxmlformats.org/drawingml/2006/table">
            <a:tbl>
              <a:tblPr firstRow="1" firstCol="1" bandRow="1">
                <a:tableStyleId>{5C22544A-7EE6-4342-B048-85BDC9FD1C3A}</a:tableStyleId>
              </a:tblPr>
              <a:tblGrid>
                <a:gridCol w="1440260">
                  <a:extLst>
                    <a:ext uri="{9D8B030D-6E8A-4147-A177-3AD203B41FA5}">
                      <a16:colId xmlns:a16="http://schemas.microsoft.com/office/drawing/2014/main" val="3380708597"/>
                    </a:ext>
                  </a:extLst>
                </a:gridCol>
                <a:gridCol w="2570266">
                  <a:extLst>
                    <a:ext uri="{9D8B030D-6E8A-4147-A177-3AD203B41FA5}">
                      <a16:colId xmlns:a16="http://schemas.microsoft.com/office/drawing/2014/main" val="2849518319"/>
                    </a:ext>
                  </a:extLst>
                </a:gridCol>
                <a:gridCol w="6801852">
                  <a:extLst>
                    <a:ext uri="{9D8B030D-6E8A-4147-A177-3AD203B41FA5}">
                      <a16:colId xmlns:a16="http://schemas.microsoft.com/office/drawing/2014/main" val="1284527901"/>
                    </a:ext>
                  </a:extLst>
                </a:gridCol>
              </a:tblGrid>
              <a:tr h="89276">
                <a:tc>
                  <a:txBody>
                    <a:bodyPr/>
                    <a:lstStyle/>
                    <a:p>
                      <a:pPr algn="just">
                        <a:lnSpc>
                          <a:spcPct val="150000"/>
                        </a:lnSpc>
                        <a:spcAft>
                          <a:spcPts val="0"/>
                        </a:spcAft>
                      </a:pPr>
                      <a:r>
                        <a:rPr lang="pt-BR" sz="1400" dirty="0">
                          <a:effectLst/>
                        </a:rPr>
                        <a:t>UFOPA</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tc>
                  <a:txBody>
                    <a:bodyPr/>
                    <a:lstStyle/>
                    <a:p>
                      <a:pPr algn="just">
                        <a:lnSpc>
                          <a:spcPct val="150000"/>
                        </a:lnSpc>
                        <a:spcAft>
                          <a:spcPts val="0"/>
                        </a:spcAft>
                      </a:pPr>
                      <a:r>
                        <a:rPr lang="pt-BR" sz="1400">
                          <a:effectLst/>
                        </a:rPr>
                        <a:t>INSTITUIÇÕES</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tc>
                  <a:txBody>
                    <a:bodyPr/>
                    <a:lstStyle/>
                    <a:p>
                      <a:pPr algn="just">
                        <a:lnSpc>
                          <a:spcPct val="150000"/>
                        </a:lnSpc>
                        <a:spcAft>
                          <a:spcPts val="0"/>
                        </a:spcAft>
                      </a:pPr>
                      <a:r>
                        <a:rPr lang="pt-BR" sz="1400">
                          <a:effectLst/>
                        </a:rPr>
                        <a:t>Atividades</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extLst>
                  <a:ext uri="{0D108BD9-81ED-4DB2-BD59-A6C34878D82A}">
                    <a16:rowId xmlns:a16="http://schemas.microsoft.com/office/drawing/2014/main" val="2878337280"/>
                  </a:ext>
                </a:extLst>
              </a:tr>
              <a:tr h="714206">
                <a:tc>
                  <a:txBody>
                    <a:bodyPr/>
                    <a:lstStyle/>
                    <a:p>
                      <a:pPr algn="ctr">
                        <a:lnSpc>
                          <a:spcPct val="150000"/>
                        </a:lnSpc>
                        <a:spcAft>
                          <a:spcPts val="0"/>
                        </a:spcAft>
                      </a:pPr>
                      <a:r>
                        <a:rPr lang="pt-BR" sz="1400" dirty="0">
                          <a:effectLst/>
                        </a:rPr>
                        <a:t>Instituto de Geociências</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nchor="ctr"/>
                </a:tc>
                <a:tc>
                  <a:txBody>
                    <a:bodyPr/>
                    <a:lstStyle/>
                    <a:p>
                      <a:pPr algn="ctr">
                        <a:lnSpc>
                          <a:spcPct val="150000"/>
                        </a:lnSpc>
                        <a:spcAft>
                          <a:spcPts val="0"/>
                        </a:spcAft>
                      </a:pPr>
                      <a:r>
                        <a:rPr lang="pt-BR" sz="1400">
                          <a:effectLst/>
                        </a:rPr>
                        <a:t>PRH – ANP</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nchor="ctr"/>
                </a:tc>
                <a:tc>
                  <a:txBody>
                    <a:bodyPr/>
                    <a:lstStyle/>
                    <a:p>
                      <a:pPr algn="just">
                        <a:spcAft>
                          <a:spcPts val="0"/>
                        </a:spcAft>
                      </a:pPr>
                      <a:r>
                        <a:rPr lang="pt-BR" sz="1400">
                          <a:effectLst/>
                        </a:rPr>
                        <a:t>A Agência Nacional do Petróleo (ANP) pode firmar convênios com o IG para formação de recursos humanos, ofertando bolsas de Iniciação científica, mestrado e doutorado, além da possibilidade de se obter recursos para reestruturação de laboratórios de ensino e pesquisa. A ANP também pode fornecer dados para pesquisa, e cadastrar laboratórios para prestação de serviços.</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extLst>
                  <a:ext uri="{0D108BD9-81ED-4DB2-BD59-A6C34878D82A}">
                    <a16:rowId xmlns:a16="http://schemas.microsoft.com/office/drawing/2014/main" val="2017897334"/>
                  </a:ext>
                </a:extLst>
              </a:tr>
              <a:tr h="238068">
                <a:tc>
                  <a:txBody>
                    <a:bodyPr/>
                    <a:lstStyle/>
                    <a:p>
                      <a:pPr algn="ctr">
                        <a:lnSpc>
                          <a:spcPct val="150000"/>
                        </a:lnSpc>
                        <a:spcAft>
                          <a:spcPts val="0"/>
                        </a:spcAft>
                      </a:pPr>
                      <a:r>
                        <a:rPr lang="pt-BR" sz="1400" dirty="0">
                          <a:effectLst/>
                        </a:rPr>
                        <a:t>Instituto de Geociências</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nchor="ctr"/>
                </a:tc>
                <a:tc>
                  <a:txBody>
                    <a:bodyPr/>
                    <a:lstStyle/>
                    <a:p>
                      <a:pPr algn="ctr">
                        <a:lnSpc>
                          <a:spcPct val="150000"/>
                        </a:lnSpc>
                        <a:spcAft>
                          <a:spcPts val="0"/>
                        </a:spcAft>
                      </a:pPr>
                      <a:r>
                        <a:rPr lang="pt-BR" sz="1400" dirty="0">
                          <a:effectLst/>
                        </a:rPr>
                        <a:t>PETROBRAS</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nchor="ctr"/>
                </a:tc>
                <a:tc>
                  <a:txBody>
                    <a:bodyPr/>
                    <a:lstStyle/>
                    <a:p>
                      <a:pPr algn="just">
                        <a:spcAft>
                          <a:spcPts val="0"/>
                        </a:spcAft>
                      </a:pPr>
                      <a:r>
                        <a:rPr lang="pt-BR" sz="1400">
                          <a:effectLst/>
                        </a:rPr>
                        <a:t>Fomento de pesquisa nas áreas de petróleo-gás e meio ambiente. Possibilidade de convênio para estágio de campo. </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extLst>
                  <a:ext uri="{0D108BD9-81ED-4DB2-BD59-A6C34878D82A}">
                    <a16:rowId xmlns:a16="http://schemas.microsoft.com/office/drawing/2014/main" val="2030642559"/>
                  </a:ext>
                </a:extLst>
              </a:tr>
              <a:tr h="119034">
                <a:tc>
                  <a:txBody>
                    <a:bodyPr/>
                    <a:lstStyle/>
                    <a:p>
                      <a:pPr algn="ctr">
                        <a:lnSpc>
                          <a:spcPct val="150000"/>
                        </a:lnSpc>
                        <a:spcAft>
                          <a:spcPts val="0"/>
                        </a:spcAft>
                      </a:pPr>
                      <a:r>
                        <a:rPr lang="pt-BR" sz="1400">
                          <a:effectLst/>
                        </a:rPr>
                        <a:t>Instituto de Geociências</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nchor="ctr"/>
                </a:tc>
                <a:tc>
                  <a:txBody>
                    <a:bodyPr/>
                    <a:lstStyle/>
                    <a:p>
                      <a:pPr algn="ctr">
                        <a:lnSpc>
                          <a:spcPct val="150000"/>
                        </a:lnSpc>
                        <a:spcAft>
                          <a:spcPts val="0"/>
                        </a:spcAft>
                      </a:pPr>
                      <a:r>
                        <a:rPr lang="pt-BR" sz="1400" dirty="0">
                          <a:effectLst/>
                        </a:rPr>
                        <a:t>CPRM</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nchor="ctr"/>
                </a:tc>
                <a:tc>
                  <a:txBody>
                    <a:bodyPr/>
                    <a:lstStyle/>
                    <a:p>
                      <a:pPr algn="just">
                        <a:spcAft>
                          <a:spcPts val="0"/>
                        </a:spcAft>
                      </a:pPr>
                      <a:r>
                        <a:rPr lang="pt-BR" sz="1400">
                          <a:effectLst/>
                        </a:rPr>
                        <a:t>Possibilidade de obtenção de dados para pesquisa.</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extLst>
                  <a:ext uri="{0D108BD9-81ED-4DB2-BD59-A6C34878D82A}">
                    <a16:rowId xmlns:a16="http://schemas.microsoft.com/office/drawing/2014/main" val="2140170670"/>
                  </a:ext>
                </a:extLst>
              </a:tr>
              <a:tr h="178551">
                <a:tc>
                  <a:txBody>
                    <a:bodyPr/>
                    <a:lstStyle/>
                    <a:p>
                      <a:pPr algn="ctr">
                        <a:lnSpc>
                          <a:spcPct val="150000"/>
                        </a:lnSpc>
                        <a:spcAft>
                          <a:spcPts val="0"/>
                        </a:spcAft>
                      </a:pPr>
                      <a:r>
                        <a:rPr lang="pt-BR" sz="1400">
                          <a:effectLst/>
                        </a:rPr>
                        <a:t>Instituto de Geociências</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nchor="ctr"/>
                </a:tc>
                <a:tc>
                  <a:txBody>
                    <a:bodyPr/>
                    <a:lstStyle/>
                    <a:p>
                      <a:pPr algn="ctr">
                        <a:lnSpc>
                          <a:spcPct val="150000"/>
                        </a:lnSpc>
                        <a:spcAft>
                          <a:spcPts val="0"/>
                        </a:spcAft>
                      </a:pPr>
                      <a:r>
                        <a:rPr lang="pt-BR" sz="1400">
                          <a:effectLst/>
                        </a:rPr>
                        <a:t>SBGF</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nchor="ctr"/>
                </a:tc>
                <a:tc>
                  <a:txBody>
                    <a:bodyPr/>
                    <a:lstStyle/>
                    <a:p>
                      <a:pPr algn="just">
                        <a:spcAft>
                          <a:spcPts val="0"/>
                        </a:spcAft>
                      </a:pPr>
                      <a:r>
                        <a:rPr lang="pt-BR" sz="1400" dirty="0">
                          <a:effectLst/>
                        </a:rPr>
                        <a:t>Bolsas de Iniciação científica, fomento para eventos e material bibliográfico.</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extLst>
                  <a:ext uri="{0D108BD9-81ED-4DB2-BD59-A6C34878D82A}">
                    <a16:rowId xmlns:a16="http://schemas.microsoft.com/office/drawing/2014/main" val="1160255833"/>
                  </a:ext>
                </a:extLst>
              </a:tr>
              <a:tr h="238068">
                <a:tc>
                  <a:txBody>
                    <a:bodyPr/>
                    <a:lstStyle/>
                    <a:p>
                      <a:pPr algn="ctr">
                        <a:lnSpc>
                          <a:spcPct val="150000"/>
                        </a:lnSpc>
                        <a:spcAft>
                          <a:spcPts val="0"/>
                        </a:spcAft>
                      </a:pPr>
                      <a:r>
                        <a:rPr lang="pt-BR" sz="1400">
                          <a:effectLst/>
                        </a:rPr>
                        <a:t>Instituto de Geociências</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nchor="ctr"/>
                </a:tc>
                <a:tc>
                  <a:txBody>
                    <a:bodyPr/>
                    <a:lstStyle/>
                    <a:p>
                      <a:pPr algn="ctr">
                        <a:spcAft>
                          <a:spcPts val="0"/>
                        </a:spcAft>
                      </a:pPr>
                      <a:r>
                        <a:rPr lang="pt-BR" sz="1400">
                          <a:effectLst/>
                        </a:rPr>
                        <a:t>UFPA/CPGF</a:t>
                      </a:r>
                    </a:p>
                    <a:p>
                      <a:pPr algn="ctr">
                        <a:spcAft>
                          <a:spcPts val="0"/>
                        </a:spcAft>
                      </a:pPr>
                      <a:r>
                        <a:rPr lang="pt-BR" sz="1400">
                          <a:effectLst/>
                        </a:rPr>
                        <a:t>UFPA/CG</a:t>
                      </a:r>
                    </a:p>
                    <a:p>
                      <a:pPr algn="ctr">
                        <a:lnSpc>
                          <a:spcPct val="150000"/>
                        </a:lnSpc>
                        <a:spcAft>
                          <a:spcPts val="0"/>
                        </a:spcAft>
                      </a:pPr>
                      <a:r>
                        <a:rPr lang="pt-BR" sz="1400">
                          <a:effectLst/>
                        </a:rPr>
                        <a:t> </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nchor="ctr"/>
                </a:tc>
                <a:tc>
                  <a:txBody>
                    <a:bodyPr/>
                    <a:lstStyle/>
                    <a:p>
                      <a:pPr algn="just">
                        <a:spcAft>
                          <a:spcPts val="0"/>
                        </a:spcAft>
                      </a:pPr>
                      <a:r>
                        <a:rPr lang="pt-BR" sz="1400" dirty="0">
                          <a:effectLst/>
                        </a:rPr>
                        <a:t>Programa de mobilidade acadêmica, participação nos programas de pós-graduação em geofísica, geologia e Ciências Atmosférica.</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extLst>
                  <a:ext uri="{0D108BD9-81ED-4DB2-BD59-A6C34878D82A}">
                    <a16:rowId xmlns:a16="http://schemas.microsoft.com/office/drawing/2014/main" val="3672547750"/>
                  </a:ext>
                </a:extLst>
              </a:tr>
              <a:tr h="297586">
                <a:tc>
                  <a:txBody>
                    <a:bodyPr/>
                    <a:lstStyle/>
                    <a:p>
                      <a:pPr algn="ctr">
                        <a:lnSpc>
                          <a:spcPct val="150000"/>
                        </a:lnSpc>
                        <a:spcAft>
                          <a:spcPts val="0"/>
                        </a:spcAft>
                      </a:pPr>
                      <a:r>
                        <a:rPr lang="pt-BR" sz="1400">
                          <a:effectLst/>
                        </a:rPr>
                        <a:t>Instituto de Geociências</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nchor="ctr"/>
                </a:tc>
                <a:tc>
                  <a:txBody>
                    <a:bodyPr/>
                    <a:lstStyle/>
                    <a:p>
                      <a:pPr algn="ctr">
                        <a:lnSpc>
                          <a:spcPct val="150000"/>
                        </a:lnSpc>
                        <a:spcAft>
                          <a:spcPts val="0"/>
                        </a:spcAft>
                      </a:pPr>
                      <a:r>
                        <a:rPr lang="pt-BR" sz="1400">
                          <a:effectLst/>
                        </a:rPr>
                        <a:t>UENF/LENEP</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nchor="ctr"/>
                </a:tc>
                <a:tc>
                  <a:txBody>
                    <a:bodyPr/>
                    <a:lstStyle/>
                    <a:p>
                      <a:pPr algn="just">
                        <a:spcAft>
                          <a:spcPts val="0"/>
                        </a:spcAft>
                      </a:pPr>
                      <a:r>
                        <a:rPr lang="pt-BR" sz="1400" dirty="0">
                          <a:effectLst/>
                        </a:rPr>
                        <a:t>Mobilidade acadêmica,  formação de recursos  humanos, utilização de laboratórios. Já existe um convênio com a UFOPA nas áreas de geofísica, geoquímica e </a:t>
                      </a:r>
                      <a:r>
                        <a:rPr lang="pt-BR" sz="1400" dirty="0" err="1">
                          <a:effectLst/>
                        </a:rPr>
                        <a:t>petrofísica</a:t>
                      </a:r>
                      <a:r>
                        <a:rPr lang="pt-BR" sz="1400" dirty="0">
                          <a:effectLst/>
                        </a:rPr>
                        <a:t>.</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extLst>
                  <a:ext uri="{0D108BD9-81ED-4DB2-BD59-A6C34878D82A}">
                    <a16:rowId xmlns:a16="http://schemas.microsoft.com/office/drawing/2014/main" val="353498537"/>
                  </a:ext>
                </a:extLst>
              </a:tr>
              <a:tr h="297586">
                <a:tc>
                  <a:txBody>
                    <a:bodyPr/>
                    <a:lstStyle/>
                    <a:p>
                      <a:pPr algn="ctr">
                        <a:lnSpc>
                          <a:spcPct val="150000"/>
                        </a:lnSpc>
                        <a:spcAft>
                          <a:spcPts val="0"/>
                        </a:spcAft>
                      </a:pPr>
                      <a:r>
                        <a:rPr lang="pt-BR" sz="1400">
                          <a:effectLst/>
                        </a:rPr>
                        <a:t>Instituto de Geociências</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nchor="ctr"/>
                </a:tc>
                <a:tc>
                  <a:txBody>
                    <a:bodyPr/>
                    <a:lstStyle/>
                    <a:p>
                      <a:pPr algn="ctr">
                        <a:lnSpc>
                          <a:spcPct val="150000"/>
                        </a:lnSpc>
                        <a:spcAft>
                          <a:spcPts val="0"/>
                        </a:spcAft>
                      </a:pPr>
                      <a:r>
                        <a:rPr lang="pt-BR" sz="1400">
                          <a:effectLst/>
                        </a:rPr>
                        <a:t>UFRJ</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nchor="ctr"/>
                </a:tc>
                <a:tc>
                  <a:txBody>
                    <a:bodyPr/>
                    <a:lstStyle/>
                    <a:p>
                      <a:pPr algn="just">
                        <a:spcAft>
                          <a:spcPts val="0"/>
                        </a:spcAft>
                      </a:pPr>
                      <a:r>
                        <a:rPr lang="pt-BR" sz="1400" dirty="0">
                          <a:effectLst/>
                        </a:rPr>
                        <a:t>Mobilidade acadêmica,  formação de recursos  humanos, utilização de laboratórios. Já existe um convênio com a UFOPA nas áreas de Geologia e Ciências Atmosférica.</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extLst>
                  <a:ext uri="{0D108BD9-81ED-4DB2-BD59-A6C34878D82A}">
                    <a16:rowId xmlns:a16="http://schemas.microsoft.com/office/drawing/2014/main" val="2915985365"/>
                  </a:ext>
                </a:extLst>
              </a:tr>
              <a:tr h="297586">
                <a:tc>
                  <a:txBody>
                    <a:bodyPr/>
                    <a:lstStyle/>
                    <a:p>
                      <a:pPr algn="ctr">
                        <a:lnSpc>
                          <a:spcPct val="150000"/>
                        </a:lnSpc>
                        <a:spcAft>
                          <a:spcPts val="0"/>
                        </a:spcAft>
                      </a:pPr>
                      <a:r>
                        <a:rPr lang="pt-BR" sz="1400">
                          <a:effectLst/>
                        </a:rPr>
                        <a:t>Instituto de Geociências</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nchor="ctr"/>
                </a:tc>
                <a:tc>
                  <a:txBody>
                    <a:bodyPr/>
                    <a:lstStyle/>
                    <a:p>
                      <a:pPr algn="ctr">
                        <a:lnSpc>
                          <a:spcPct val="150000"/>
                        </a:lnSpc>
                        <a:spcAft>
                          <a:spcPts val="0"/>
                        </a:spcAft>
                      </a:pPr>
                      <a:r>
                        <a:rPr lang="pt-BR" sz="1400" dirty="0">
                          <a:effectLst/>
                        </a:rPr>
                        <a:t>UNICAMP</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nchor="ctr"/>
                </a:tc>
                <a:tc>
                  <a:txBody>
                    <a:bodyPr/>
                    <a:lstStyle/>
                    <a:p>
                      <a:pPr algn="just">
                        <a:spcAft>
                          <a:spcPts val="0"/>
                        </a:spcAft>
                      </a:pPr>
                      <a:r>
                        <a:rPr lang="pt-BR" sz="1400" dirty="0">
                          <a:effectLst/>
                        </a:rPr>
                        <a:t>Mobilidade acadêmica,  formação de recursos  humanos, utilização de laboratórios Projetos de Pesquisa. Já existe um convênio com a UFOPA nas áreas de Geologia</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extLst>
                  <a:ext uri="{0D108BD9-81ED-4DB2-BD59-A6C34878D82A}">
                    <a16:rowId xmlns:a16="http://schemas.microsoft.com/office/drawing/2014/main" val="946273728"/>
                  </a:ext>
                </a:extLst>
              </a:tr>
              <a:tr h="267827">
                <a:tc>
                  <a:txBody>
                    <a:bodyPr/>
                    <a:lstStyle/>
                    <a:p>
                      <a:pPr>
                        <a:spcAft>
                          <a:spcPts val="0"/>
                        </a:spcAft>
                      </a:pPr>
                      <a:r>
                        <a:rPr lang="pt-BR" sz="1400">
                          <a:effectLst/>
                        </a:rPr>
                        <a:t>Instituto de Geociências</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tc>
                  <a:txBody>
                    <a:bodyPr/>
                    <a:lstStyle/>
                    <a:p>
                      <a:pPr algn="ctr">
                        <a:lnSpc>
                          <a:spcPct val="150000"/>
                        </a:lnSpc>
                        <a:spcAft>
                          <a:spcPts val="0"/>
                        </a:spcAft>
                      </a:pPr>
                      <a:r>
                        <a:rPr lang="pt-BR" sz="1400">
                          <a:effectLst/>
                        </a:rPr>
                        <a:t>Universidade de Heidelberg – Alemanha</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nchor="ctr"/>
                </a:tc>
                <a:tc>
                  <a:txBody>
                    <a:bodyPr/>
                    <a:lstStyle/>
                    <a:p>
                      <a:pPr algn="just">
                        <a:spcAft>
                          <a:spcPts val="0"/>
                        </a:spcAft>
                      </a:pPr>
                      <a:r>
                        <a:rPr lang="pt-BR" sz="1400" dirty="0">
                          <a:effectLst/>
                        </a:rPr>
                        <a:t>Projeto de Pesquisa.</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extLst>
                  <a:ext uri="{0D108BD9-81ED-4DB2-BD59-A6C34878D82A}">
                    <a16:rowId xmlns:a16="http://schemas.microsoft.com/office/drawing/2014/main" val="624698773"/>
                  </a:ext>
                </a:extLst>
              </a:tr>
              <a:tr h="89276">
                <a:tc>
                  <a:txBody>
                    <a:bodyPr/>
                    <a:lstStyle/>
                    <a:p>
                      <a:pPr>
                        <a:spcAft>
                          <a:spcPts val="0"/>
                        </a:spcAft>
                      </a:pPr>
                      <a:r>
                        <a:rPr lang="pt-BR" sz="1400" dirty="0">
                          <a:effectLst/>
                        </a:rPr>
                        <a:t>Instituto de Geociências</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tc>
                  <a:txBody>
                    <a:bodyPr/>
                    <a:lstStyle/>
                    <a:p>
                      <a:pPr algn="ctr">
                        <a:lnSpc>
                          <a:spcPct val="150000"/>
                        </a:lnSpc>
                        <a:spcAft>
                          <a:spcPts val="0"/>
                        </a:spcAft>
                      </a:pPr>
                      <a:r>
                        <a:rPr lang="pt-BR" sz="1400">
                          <a:effectLst/>
                        </a:rPr>
                        <a:t>UNEP/OTCA</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nchor="ctr"/>
                </a:tc>
                <a:tc>
                  <a:txBody>
                    <a:bodyPr/>
                    <a:lstStyle/>
                    <a:p>
                      <a:pPr algn="just">
                        <a:spcAft>
                          <a:spcPts val="0"/>
                        </a:spcAft>
                      </a:pPr>
                      <a:r>
                        <a:rPr lang="pt-BR" sz="1400" dirty="0">
                          <a:effectLst/>
                        </a:rPr>
                        <a:t>Projeto de Pesquisa</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extLst>
                  <a:ext uri="{0D108BD9-81ED-4DB2-BD59-A6C34878D82A}">
                    <a16:rowId xmlns:a16="http://schemas.microsoft.com/office/drawing/2014/main" val="2466093303"/>
                  </a:ext>
                </a:extLst>
              </a:tr>
            </a:tbl>
          </a:graphicData>
        </a:graphic>
      </p:graphicFrame>
    </p:spTree>
    <p:extLst>
      <p:ext uri="{BB962C8B-B14F-4D97-AF65-F5344CB8AC3E}">
        <p14:creationId xmlns:p14="http://schemas.microsoft.com/office/powerpoint/2010/main" val="387974528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Parcerias </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2487282015"/>
              </p:ext>
            </p:extLst>
          </p:nvPr>
        </p:nvGraphicFramePr>
        <p:xfrm>
          <a:off x="845127" y="1290269"/>
          <a:ext cx="10812378" cy="8427720"/>
        </p:xfrm>
        <a:graphic>
          <a:graphicData uri="http://schemas.openxmlformats.org/drawingml/2006/table">
            <a:tbl>
              <a:tblPr firstRow="1" firstCol="1" bandRow="1">
                <a:tableStyleId>{5C22544A-7EE6-4342-B048-85BDC9FD1C3A}</a:tableStyleId>
              </a:tblPr>
              <a:tblGrid>
                <a:gridCol w="1440260">
                  <a:extLst>
                    <a:ext uri="{9D8B030D-6E8A-4147-A177-3AD203B41FA5}">
                      <a16:colId xmlns:a16="http://schemas.microsoft.com/office/drawing/2014/main" val="3380708597"/>
                    </a:ext>
                  </a:extLst>
                </a:gridCol>
                <a:gridCol w="2570266">
                  <a:extLst>
                    <a:ext uri="{9D8B030D-6E8A-4147-A177-3AD203B41FA5}">
                      <a16:colId xmlns:a16="http://schemas.microsoft.com/office/drawing/2014/main" val="2849518319"/>
                    </a:ext>
                  </a:extLst>
                </a:gridCol>
                <a:gridCol w="6801852">
                  <a:extLst>
                    <a:ext uri="{9D8B030D-6E8A-4147-A177-3AD203B41FA5}">
                      <a16:colId xmlns:a16="http://schemas.microsoft.com/office/drawing/2014/main" val="1284527901"/>
                    </a:ext>
                  </a:extLst>
                </a:gridCol>
              </a:tblGrid>
              <a:tr h="89276">
                <a:tc>
                  <a:txBody>
                    <a:bodyPr/>
                    <a:lstStyle/>
                    <a:p>
                      <a:pPr algn="just">
                        <a:lnSpc>
                          <a:spcPct val="150000"/>
                        </a:lnSpc>
                        <a:spcAft>
                          <a:spcPts val="0"/>
                        </a:spcAft>
                      </a:pPr>
                      <a:r>
                        <a:rPr lang="pt-BR" sz="1400" dirty="0">
                          <a:effectLst/>
                        </a:rPr>
                        <a:t>UFOPA</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tc>
                  <a:txBody>
                    <a:bodyPr/>
                    <a:lstStyle/>
                    <a:p>
                      <a:pPr algn="just">
                        <a:lnSpc>
                          <a:spcPct val="150000"/>
                        </a:lnSpc>
                        <a:spcAft>
                          <a:spcPts val="0"/>
                        </a:spcAft>
                      </a:pPr>
                      <a:r>
                        <a:rPr lang="pt-BR" sz="1400">
                          <a:effectLst/>
                        </a:rPr>
                        <a:t>INSTITUIÇÕES</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tc>
                  <a:txBody>
                    <a:bodyPr/>
                    <a:lstStyle/>
                    <a:p>
                      <a:pPr algn="just">
                        <a:lnSpc>
                          <a:spcPct val="150000"/>
                        </a:lnSpc>
                        <a:spcAft>
                          <a:spcPts val="0"/>
                        </a:spcAft>
                      </a:pPr>
                      <a:r>
                        <a:rPr lang="pt-BR" sz="1400">
                          <a:effectLst/>
                        </a:rPr>
                        <a:t>Atividades</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extLst>
                  <a:ext uri="{0D108BD9-81ED-4DB2-BD59-A6C34878D82A}">
                    <a16:rowId xmlns:a16="http://schemas.microsoft.com/office/drawing/2014/main" val="2878337280"/>
                  </a:ext>
                </a:extLst>
              </a:tr>
              <a:tr h="89276">
                <a:tc>
                  <a:txBody>
                    <a:bodyPr/>
                    <a:lstStyle/>
                    <a:p>
                      <a:pPr>
                        <a:spcAft>
                          <a:spcPts val="0"/>
                        </a:spcAft>
                      </a:pPr>
                      <a:r>
                        <a:rPr lang="pt-BR" sz="1400" dirty="0">
                          <a:effectLst/>
                        </a:rPr>
                        <a:t>Instituto de Geociências</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tc>
                  <a:txBody>
                    <a:bodyPr/>
                    <a:lstStyle/>
                    <a:p>
                      <a:pPr algn="ctr">
                        <a:lnSpc>
                          <a:spcPct val="150000"/>
                        </a:lnSpc>
                        <a:spcAft>
                          <a:spcPts val="0"/>
                        </a:spcAft>
                      </a:pPr>
                      <a:r>
                        <a:rPr lang="pt-BR" sz="1400" dirty="0">
                          <a:effectLst/>
                        </a:rPr>
                        <a:t>UNEP/OTCA</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nchor="ctr"/>
                </a:tc>
                <a:tc>
                  <a:txBody>
                    <a:bodyPr/>
                    <a:lstStyle/>
                    <a:p>
                      <a:pPr algn="just">
                        <a:spcAft>
                          <a:spcPts val="0"/>
                        </a:spcAft>
                      </a:pPr>
                      <a:r>
                        <a:rPr lang="pt-BR" sz="1400" dirty="0">
                          <a:effectLst/>
                        </a:rPr>
                        <a:t>Projeto de Pesquisa</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extLst>
                  <a:ext uri="{0D108BD9-81ED-4DB2-BD59-A6C34878D82A}">
                    <a16:rowId xmlns:a16="http://schemas.microsoft.com/office/drawing/2014/main" val="2466093303"/>
                  </a:ext>
                </a:extLst>
              </a:tr>
              <a:tr h="178551">
                <a:tc>
                  <a:txBody>
                    <a:bodyPr/>
                    <a:lstStyle/>
                    <a:p>
                      <a:pPr>
                        <a:spcAft>
                          <a:spcPts val="0"/>
                        </a:spcAft>
                      </a:pPr>
                      <a:r>
                        <a:rPr lang="pt-BR" sz="1400">
                          <a:effectLst/>
                        </a:rPr>
                        <a:t>Instituto de Geociências</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tc>
                  <a:txBody>
                    <a:bodyPr/>
                    <a:lstStyle/>
                    <a:p>
                      <a:pPr algn="ctr">
                        <a:lnSpc>
                          <a:spcPct val="150000"/>
                        </a:lnSpc>
                        <a:spcAft>
                          <a:spcPts val="0"/>
                        </a:spcAft>
                      </a:pPr>
                      <a:r>
                        <a:rPr lang="pt-BR" sz="1400" dirty="0">
                          <a:effectLst/>
                        </a:rPr>
                        <a:t>UFRN</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nchor="ctr"/>
                </a:tc>
                <a:tc>
                  <a:txBody>
                    <a:bodyPr/>
                    <a:lstStyle/>
                    <a:p>
                      <a:pPr algn="just">
                        <a:spcAft>
                          <a:spcPts val="0"/>
                        </a:spcAft>
                      </a:pPr>
                      <a:r>
                        <a:rPr lang="pt-BR" sz="1400" dirty="0">
                          <a:effectLst/>
                        </a:rPr>
                        <a:t>Projeto de Pesquisa interdisciplinar Geologia, Geofísica e Ciências Atmosférica.</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extLst>
                  <a:ext uri="{0D108BD9-81ED-4DB2-BD59-A6C34878D82A}">
                    <a16:rowId xmlns:a16="http://schemas.microsoft.com/office/drawing/2014/main" val="2134907673"/>
                  </a:ext>
                </a:extLst>
              </a:tr>
              <a:tr h="119034">
                <a:tc>
                  <a:txBody>
                    <a:bodyPr/>
                    <a:lstStyle/>
                    <a:p>
                      <a:pPr>
                        <a:spcAft>
                          <a:spcPts val="0"/>
                        </a:spcAft>
                      </a:pPr>
                      <a:r>
                        <a:rPr lang="pt-BR" sz="1400">
                          <a:effectLst/>
                        </a:rPr>
                        <a:t>Instituto de Geociências</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tc>
                  <a:txBody>
                    <a:bodyPr/>
                    <a:lstStyle/>
                    <a:p>
                      <a:pPr algn="ctr">
                        <a:lnSpc>
                          <a:spcPct val="150000"/>
                        </a:lnSpc>
                        <a:spcAft>
                          <a:spcPts val="0"/>
                        </a:spcAft>
                      </a:pPr>
                      <a:r>
                        <a:rPr lang="pt-BR" sz="1400">
                          <a:effectLst/>
                        </a:rPr>
                        <a:t>INPA</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nchor="ctr"/>
                </a:tc>
                <a:tc>
                  <a:txBody>
                    <a:bodyPr/>
                    <a:lstStyle/>
                    <a:p>
                      <a:pPr algn="just">
                        <a:spcAft>
                          <a:spcPts val="0"/>
                        </a:spcAft>
                      </a:pPr>
                      <a:r>
                        <a:rPr lang="pt-BR" sz="1400" dirty="0">
                          <a:effectLst/>
                        </a:rPr>
                        <a:t>Projeto de Pesquisa em Ciências da Atmosfera.</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extLst>
                  <a:ext uri="{0D108BD9-81ED-4DB2-BD59-A6C34878D82A}">
                    <a16:rowId xmlns:a16="http://schemas.microsoft.com/office/drawing/2014/main" val="3064907376"/>
                  </a:ext>
                </a:extLst>
              </a:tr>
              <a:tr h="119034">
                <a:tc>
                  <a:txBody>
                    <a:bodyPr/>
                    <a:lstStyle/>
                    <a:p>
                      <a:pPr>
                        <a:spcAft>
                          <a:spcPts val="0"/>
                        </a:spcAft>
                      </a:pPr>
                      <a:r>
                        <a:rPr lang="pt-BR" sz="1400">
                          <a:effectLst/>
                        </a:rPr>
                        <a:t>Instituto de Geociências</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tc>
                  <a:txBody>
                    <a:bodyPr/>
                    <a:lstStyle/>
                    <a:p>
                      <a:pPr algn="ctr">
                        <a:lnSpc>
                          <a:spcPct val="150000"/>
                        </a:lnSpc>
                        <a:spcAft>
                          <a:spcPts val="0"/>
                        </a:spcAft>
                      </a:pPr>
                      <a:r>
                        <a:rPr lang="pt-BR" sz="1400" dirty="0">
                          <a:effectLst/>
                        </a:rPr>
                        <a:t>INPE</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nchor="ctr"/>
                </a:tc>
                <a:tc>
                  <a:txBody>
                    <a:bodyPr/>
                    <a:lstStyle/>
                    <a:p>
                      <a:pPr>
                        <a:spcAft>
                          <a:spcPts val="0"/>
                        </a:spcAft>
                      </a:pPr>
                      <a:r>
                        <a:rPr lang="pt-BR" sz="1400" dirty="0">
                          <a:effectLst/>
                        </a:rPr>
                        <a:t>Projeto de Pesquisa em Ciências da Atmosfera.</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extLst>
                  <a:ext uri="{0D108BD9-81ED-4DB2-BD59-A6C34878D82A}">
                    <a16:rowId xmlns:a16="http://schemas.microsoft.com/office/drawing/2014/main" val="2775712138"/>
                  </a:ext>
                </a:extLst>
              </a:tr>
              <a:tr h="119034">
                <a:tc>
                  <a:txBody>
                    <a:bodyPr/>
                    <a:lstStyle/>
                    <a:p>
                      <a:pPr>
                        <a:spcAft>
                          <a:spcPts val="0"/>
                        </a:spcAft>
                      </a:pPr>
                      <a:r>
                        <a:rPr lang="pt-BR" sz="1400">
                          <a:effectLst/>
                        </a:rPr>
                        <a:t>Instituto de Geociências</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tc>
                  <a:txBody>
                    <a:bodyPr/>
                    <a:lstStyle/>
                    <a:p>
                      <a:pPr algn="ctr">
                        <a:lnSpc>
                          <a:spcPct val="150000"/>
                        </a:lnSpc>
                        <a:spcAft>
                          <a:spcPts val="0"/>
                        </a:spcAft>
                      </a:pPr>
                      <a:r>
                        <a:rPr lang="pt-BR" sz="1400">
                          <a:effectLst/>
                        </a:rPr>
                        <a:t>UEA</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nchor="ctr"/>
                </a:tc>
                <a:tc>
                  <a:txBody>
                    <a:bodyPr/>
                    <a:lstStyle/>
                    <a:p>
                      <a:pPr>
                        <a:spcAft>
                          <a:spcPts val="0"/>
                        </a:spcAft>
                      </a:pPr>
                      <a:r>
                        <a:rPr lang="pt-BR" sz="1400" dirty="0">
                          <a:effectLst/>
                        </a:rPr>
                        <a:t>Projeto de Pesquisa em Ciências da Atmosfera.</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extLst>
                  <a:ext uri="{0D108BD9-81ED-4DB2-BD59-A6C34878D82A}">
                    <a16:rowId xmlns:a16="http://schemas.microsoft.com/office/drawing/2014/main" val="1441400175"/>
                  </a:ext>
                </a:extLst>
              </a:tr>
              <a:tr h="119034">
                <a:tc>
                  <a:txBody>
                    <a:bodyPr/>
                    <a:lstStyle/>
                    <a:p>
                      <a:pPr>
                        <a:spcAft>
                          <a:spcPts val="0"/>
                        </a:spcAft>
                      </a:pPr>
                      <a:r>
                        <a:rPr lang="pt-BR" sz="1400">
                          <a:effectLst/>
                        </a:rPr>
                        <a:t>Instituto de Geociências</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tc>
                  <a:txBody>
                    <a:bodyPr/>
                    <a:lstStyle/>
                    <a:p>
                      <a:pPr algn="ctr">
                        <a:lnSpc>
                          <a:spcPct val="150000"/>
                        </a:lnSpc>
                        <a:spcAft>
                          <a:spcPts val="0"/>
                        </a:spcAft>
                      </a:pPr>
                      <a:r>
                        <a:rPr lang="pt-BR" sz="1400">
                          <a:effectLst/>
                        </a:rPr>
                        <a:t>UFRA</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nchor="ctr"/>
                </a:tc>
                <a:tc>
                  <a:txBody>
                    <a:bodyPr/>
                    <a:lstStyle/>
                    <a:p>
                      <a:pPr>
                        <a:spcAft>
                          <a:spcPts val="0"/>
                        </a:spcAft>
                      </a:pPr>
                      <a:r>
                        <a:rPr lang="pt-BR" sz="1400" dirty="0">
                          <a:effectLst/>
                        </a:rPr>
                        <a:t>Projeto de Pesquisa em Ciências da Atmosfera.</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extLst>
                  <a:ext uri="{0D108BD9-81ED-4DB2-BD59-A6C34878D82A}">
                    <a16:rowId xmlns:a16="http://schemas.microsoft.com/office/drawing/2014/main" val="696485679"/>
                  </a:ext>
                </a:extLst>
              </a:tr>
              <a:tr h="119034">
                <a:tc>
                  <a:txBody>
                    <a:bodyPr/>
                    <a:lstStyle/>
                    <a:p>
                      <a:pPr>
                        <a:spcAft>
                          <a:spcPts val="0"/>
                        </a:spcAft>
                      </a:pPr>
                      <a:r>
                        <a:rPr lang="pt-BR" sz="1400">
                          <a:effectLst/>
                        </a:rPr>
                        <a:t>Instituto de Geociências</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tc>
                  <a:txBody>
                    <a:bodyPr/>
                    <a:lstStyle/>
                    <a:p>
                      <a:pPr algn="ctr">
                        <a:lnSpc>
                          <a:spcPct val="150000"/>
                        </a:lnSpc>
                        <a:spcAft>
                          <a:spcPts val="0"/>
                        </a:spcAft>
                      </a:pPr>
                      <a:r>
                        <a:rPr lang="pt-BR" sz="1400">
                          <a:effectLst/>
                        </a:rPr>
                        <a:t>EMBRAPA</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nchor="ctr"/>
                </a:tc>
                <a:tc>
                  <a:txBody>
                    <a:bodyPr/>
                    <a:lstStyle/>
                    <a:p>
                      <a:pPr>
                        <a:spcAft>
                          <a:spcPts val="0"/>
                        </a:spcAft>
                      </a:pPr>
                      <a:r>
                        <a:rPr lang="pt-BR" sz="1400" dirty="0">
                          <a:effectLst/>
                        </a:rPr>
                        <a:t>Projeto de Pesquisa em Ciências da Atmosfera.</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extLst>
                  <a:ext uri="{0D108BD9-81ED-4DB2-BD59-A6C34878D82A}">
                    <a16:rowId xmlns:a16="http://schemas.microsoft.com/office/drawing/2014/main" val="2686624770"/>
                  </a:ext>
                </a:extLst>
              </a:tr>
              <a:tr h="119034">
                <a:tc>
                  <a:txBody>
                    <a:bodyPr/>
                    <a:lstStyle/>
                    <a:p>
                      <a:pPr>
                        <a:spcAft>
                          <a:spcPts val="0"/>
                        </a:spcAft>
                      </a:pPr>
                      <a:r>
                        <a:rPr lang="pt-BR" sz="1400">
                          <a:effectLst/>
                        </a:rPr>
                        <a:t>Instituto de Geociências</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tc>
                  <a:txBody>
                    <a:bodyPr/>
                    <a:lstStyle/>
                    <a:p>
                      <a:pPr algn="ctr">
                        <a:lnSpc>
                          <a:spcPct val="150000"/>
                        </a:lnSpc>
                        <a:spcAft>
                          <a:spcPts val="0"/>
                        </a:spcAft>
                      </a:pPr>
                      <a:r>
                        <a:rPr lang="pt-BR" sz="1400">
                          <a:effectLst/>
                        </a:rPr>
                        <a:t>UFV</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nchor="ctr"/>
                </a:tc>
                <a:tc>
                  <a:txBody>
                    <a:bodyPr/>
                    <a:lstStyle/>
                    <a:p>
                      <a:pPr>
                        <a:spcAft>
                          <a:spcPts val="0"/>
                        </a:spcAft>
                      </a:pPr>
                      <a:r>
                        <a:rPr lang="pt-BR" sz="1400" dirty="0">
                          <a:effectLst/>
                        </a:rPr>
                        <a:t>Projeto de Pesquisa em Ciências da Atmosfera.</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extLst>
                  <a:ext uri="{0D108BD9-81ED-4DB2-BD59-A6C34878D82A}">
                    <a16:rowId xmlns:a16="http://schemas.microsoft.com/office/drawing/2014/main" val="1424327795"/>
                  </a:ext>
                </a:extLst>
              </a:tr>
              <a:tr h="119034">
                <a:tc>
                  <a:txBody>
                    <a:bodyPr/>
                    <a:lstStyle/>
                    <a:p>
                      <a:pPr>
                        <a:spcAft>
                          <a:spcPts val="0"/>
                        </a:spcAft>
                      </a:pPr>
                      <a:r>
                        <a:rPr lang="pt-BR" sz="1400">
                          <a:effectLst/>
                        </a:rPr>
                        <a:t>Instituto de Geociências</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tc>
                  <a:txBody>
                    <a:bodyPr/>
                    <a:lstStyle/>
                    <a:p>
                      <a:pPr algn="ctr">
                        <a:lnSpc>
                          <a:spcPct val="150000"/>
                        </a:lnSpc>
                        <a:spcAft>
                          <a:spcPts val="0"/>
                        </a:spcAft>
                      </a:pPr>
                      <a:r>
                        <a:rPr lang="pt-BR" sz="1400">
                          <a:effectLst/>
                        </a:rPr>
                        <a:t>UFAL</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nchor="ctr"/>
                </a:tc>
                <a:tc>
                  <a:txBody>
                    <a:bodyPr/>
                    <a:lstStyle/>
                    <a:p>
                      <a:pPr>
                        <a:spcAft>
                          <a:spcPts val="0"/>
                        </a:spcAft>
                      </a:pPr>
                      <a:r>
                        <a:rPr lang="pt-BR" sz="1400" dirty="0">
                          <a:effectLst/>
                        </a:rPr>
                        <a:t>Projeto de Pesquisa em Ciências da Atmosfera.</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extLst>
                  <a:ext uri="{0D108BD9-81ED-4DB2-BD59-A6C34878D82A}">
                    <a16:rowId xmlns:a16="http://schemas.microsoft.com/office/drawing/2014/main" val="320286604"/>
                  </a:ext>
                </a:extLst>
              </a:tr>
              <a:tr h="119034">
                <a:tc>
                  <a:txBody>
                    <a:bodyPr/>
                    <a:lstStyle/>
                    <a:p>
                      <a:pPr>
                        <a:spcAft>
                          <a:spcPts val="0"/>
                        </a:spcAft>
                      </a:pPr>
                      <a:r>
                        <a:rPr lang="pt-BR" sz="1400">
                          <a:effectLst/>
                        </a:rPr>
                        <a:t>Instituto de Geociências</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tc>
                  <a:txBody>
                    <a:bodyPr/>
                    <a:lstStyle/>
                    <a:p>
                      <a:pPr algn="ctr">
                        <a:lnSpc>
                          <a:spcPct val="150000"/>
                        </a:lnSpc>
                        <a:spcAft>
                          <a:spcPts val="0"/>
                        </a:spcAft>
                      </a:pPr>
                      <a:r>
                        <a:rPr lang="pt-BR" sz="1400">
                          <a:effectLst/>
                        </a:rPr>
                        <a:t>UFSM</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nchor="ctr"/>
                </a:tc>
                <a:tc>
                  <a:txBody>
                    <a:bodyPr/>
                    <a:lstStyle/>
                    <a:p>
                      <a:pPr>
                        <a:spcAft>
                          <a:spcPts val="0"/>
                        </a:spcAft>
                      </a:pPr>
                      <a:r>
                        <a:rPr lang="pt-BR" sz="1400" dirty="0">
                          <a:effectLst/>
                        </a:rPr>
                        <a:t>Projeto de Pesquisa em Ciências da Atmosfera.</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extLst>
                  <a:ext uri="{0D108BD9-81ED-4DB2-BD59-A6C34878D82A}">
                    <a16:rowId xmlns:a16="http://schemas.microsoft.com/office/drawing/2014/main" val="1576653823"/>
                  </a:ext>
                </a:extLst>
              </a:tr>
              <a:tr h="119034">
                <a:tc>
                  <a:txBody>
                    <a:bodyPr/>
                    <a:lstStyle/>
                    <a:p>
                      <a:pPr>
                        <a:spcAft>
                          <a:spcPts val="0"/>
                        </a:spcAft>
                      </a:pPr>
                      <a:r>
                        <a:rPr lang="pt-BR" sz="1400">
                          <a:effectLst/>
                        </a:rPr>
                        <a:t>Instituto de Geociências</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tc>
                  <a:txBody>
                    <a:bodyPr/>
                    <a:lstStyle/>
                    <a:p>
                      <a:pPr algn="ctr">
                        <a:lnSpc>
                          <a:spcPct val="150000"/>
                        </a:lnSpc>
                        <a:spcAft>
                          <a:spcPts val="0"/>
                        </a:spcAft>
                      </a:pPr>
                      <a:r>
                        <a:rPr lang="pt-BR" sz="1400">
                          <a:effectLst/>
                        </a:rPr>
                        <a:t>ULBRA</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nchor="ctr"/>
                </a:tc>
                <a:tc>
                  <a:txBody>
                    <a:bodyPr/>
                    <a:lstStyle/>
                    <a:p>
                      <a:pPr>
                        <a:spcAft>
                          <a:spcPts val="0"/>
                        </a:spcAft>
                      </a:pPr>
                      <a:r>
                        <a:rPr lang="pt-BR" sz="1400" dirty="0">
                          <a:effectLst/>
                        </a:rPr>
                        <a:t>Projeto de Pesquisa em Ciências da Atmosfera.</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extLst>
                  <a:ext uri="{0D108BD9-81ED-4DB2-BD59-A6C34878D82A}">
                    <a16:rowId xmlns:a16="http://schemas.microsoft.com/office/drawing/2014/main" val="2268613230"/>
                  </a:ext>
                </a:extLst>
              </a:tr>
              <a:tr h="119034">
                <a:tc>
                  <a:txBody>
                    <a:bodyPr/>
                    <a:lstStyle/>
                    <a:p>
                      <a:pPr>
                        <a:spcAft>
                          <a:spcPts val="0"/>
                        </a:spcAft>
                      </a:pPr>
                      <a:r>
                        <a:rPr lang="pt-BR" sz="1400">
                          <a:effectLst/>
                        </a:rPr>
                        <a:t>Instituto de Geociências</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tc>
                  <a:txBody>
                    <a:bodyPr/>
                    <a:lstStyle/>
                    <a:p>
                      <a:pPr algn="ctr">
                        <a:lnSpc>
                          <a:spcPct val="150000"/>
                        </a:lnSpc>
                        <a:spcAft>
                          <a:spcPts val="0"/>
                        </a:spcAft>
                      </a:pPr>
                      <a:r>
                        <a:rPr lang="pt-BR" sz="1400">
                          <a:effectLst/>
                        </a:rPr>
                        <a:t>UFAM</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nchor="ctr"/>
                </a:tc>
                <a:tc>
                  <a:txBody>
                    <a:bodyPr/>
                    <a:lstStyle/>
                    <a:p>
                      <a:pPr>
                        <a:spcAft>
                          <a:spcPts val="0"/>
                        </a:spcAft>
                      </a:pPr>
                      <a:r>
                        <a:rPr lang="pt-BR" sz="1400" dirty="0">
                          <a:effectLst/>
                        </a:rPr>
                        <a:t>Projeto de Pesquisa em Ciências da Atmosfera.</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extLst>
                  <a:ext uri="{0D108BD9-81ED-4DB2-BD59-A6C34878D82A}">
                    <a16:rowId xmlns:a16="http://schemas.microsoft.com/office/drawing/2014/main" val="600533013"/>
                  </a:ext>
                </a:extLst>
              </a:tr>
              <a:tr h="119034">
                <a:tc>
                  <a:txBody>
                    <a:bodyPr/>
                    <a:lstStyle/>
                    <a:p>
                      <a:pPr>
                        <a:spcAft>
                          <a:spcPts val="0"/>
                        </a:spcAft>
                      </a:pPr>
                      <a:r>
                        <a:rPr lang="pt-BR" sz="1400">
                          <a:effectLst/>
                        </a:rPr>
                        <a:t>Instituto de Geociências</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tc>
                  <a:txBody>
                    <a:bodyPr/>
                    <a:lstStyle/>
                    <a:p>
                      <a:pPr algn="ctr">
                        <a:lnSpc>
                          <a:spcPct val="150000"/>
                        </a:lnSpc>
                        <a:spcAft>
                          <a:spcPts val="0"/>
                        </a:spcAft>
                      </a:pPr>
                      <a:r>
                        <a:rPr lang="pt-BR" sz="1400">
                          <a:effectLst/>
                        </a:rPr>
                        <a:t>SUNY</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nchor="ctr"/>
                </a:tc>
                <a:tc>
                  <a:txBody>
                    <a:bodyPr/>
                    <a:lstStyle/>
                    <a:p>
                      <a:pPr>
                        <a:spcAft>
                          <a:spcPts val="0"/>
                        </a:spcAft>
                      </a:pPr>
                      <a:r>
                        <a:rPr lang="pt-BR" sz="1400" dirty="0">
                          <a:effectLst/>
                        </a:rPr>
                        <a:t>Projeto de Pesquisa em Ciências da Atmosfera.</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extLst>
                  <a:ext uri="{0D108BD9-81ED-4DB2-BD59-A6C34878D82A}">
                    <a16:rowId xmlns:a16="http://schemas.microsoft.com/office/drawing/2014/main" val="465311942"/>
                  </a:ext>
                </a:extLst>
              </a:tr>
              <a:tr h="119034">
                <a:tc>
                  <a:txBody>
                    <a:bodyPr/>
                    <a:lstStyle/>
                    <a:p>
                      <a:pPr>
                        <a:spcAft>
                          <a:spcPts val="0"/>
                        </a:spcAft>
                      </a:pPr>
                      <a:r>
                        <a:rPr lang="pt-BR" sz="1400">
                          <a:effectLst/>
                        </a:rPr>
                        <a:t>Instituto de Geociências</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tc>
                  <a:txBody>
                    <a:bodyPr/>
                    <a:lstStyle/>
                    <a:p>
                      <a:pPr algn="ctr">
                        <a:lnSpc>
                          <a:spcPct val="150000"/>
                        </a:lnSpc>
                        <a:spcAft>
                          <a:spcPts val="0"/>
                        </a:spcAft>
                      </a:pPr>
                      <a:r>
                        <a:rPr lang="pt-BR" sz="1400">
                          <a:effectLst/>
                        </a:rPr>
                        <a:t>MPIC</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nchor="ctr"/>
                </a:tc>
                <a:tc>
                  <a:txBody>
                    <a:bodyPr/>
                    <a:lstStyle/>
                    <a:p>
                      <a:pPr>
                        <a:spcAft>
                          <a:spcPts val="0"/>
                        </a:spcAft>
                      </a:pPr>
                      <a:r>
                        <a:rPr lang="pt-BR" sz="1400" dirty="0">
                          <a:effectLst/>
                        </a:rPr>
                        <a:t>Projeto de Pesquisa em Ciências da Atmosfera.</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extLst>
                  <a:ext uri="{0D108BD9-81ED-4DB2-BD59-A6C34878D82A}">
                    <a16:rowId xmlns:a16="http://schemas.microsoft.com/office/drawing/2014/main" val="2092761927"/>
                  </a:ext>
                </a:extLst>
              </a:tr>
              <a:tr h="119034">
                <a:tc>
                  <a:txBody>
                    <a:bodyPr/>
                    <a:lstStyle/>
                    <a:p>
                      <a:pPr>
                        <a:spcAft>
                          <a:spcPts val="0"/>
                        </a:spcAft>
                      </a:pPr>
                      <a:r>
                        <a:rPr lang="pt-BR" sz="1400">
                          <a:effectLst/>
                        </a:rPr>
                        <a:t>Instituto de Geociências</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tc>
                  <a:txBody>
                    <a:bodyPr/>
                    <a:lstStyle/>
                    <a:p>
                      <a:pPr algn="ctr">
                        <a:lnSpc>
                          <a:spcPct val="150000"/>
                        </a:lnSpc>
                        <a:spcAft>
                          <a:spcPts val="0"/>
                        </a:spcAft>
                      </a:pPr>
                      <a:r>
                        <a:rPr lang="pt-BR" sz="1400">
                          <a:effectLst/>
                        </a:rPr>
                        <a:t>NASA</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nchor="ctr"/>
                </a:tc>
                <a:tc>
                  <a:txBody>
                    <a:bodyPr/>
                    <a:lstStyle/>
                    <a:p>
                      <a:pPr>
                        <a:spcAft>
                          <a:spcPts val="0"/>
                        </a:spcAft>
                      </a:pPr>
                      <a:r>
                        <a:rPr lang="pt-BR" sz="1400" dirty="0">
                          <a:effectLst/>
                        </a:rPr>
                        <a:t>Projeto de Pesquisa em Ciências da Atmosfera.</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extLst>
                  <a:ext uri="{0D108BD9-81ED-4DB2-BD59-A6C34878D82A}">
                    <a16:rowId xmlns:a16="http://schemas.microsoft.com/office/drawing/2014/main" val="3596006738"/>
                  </a:ext>
                </a:extLst>
              </a:tr>
              <a:tr h="119034">
                <a:tc>
                  <a:txBody>
                    <a:bodyPr/>
                    <a:lstStyle/>
                    <a:p>
                      <a:pPr>
                        <a:spcAft>
                          <a:spcPts val="0"/>
                        </a:spcAft>
                      </a:pPr>
                      <a:r>
                        <a:rPr lang="pt-BR" sz="1400">
                          <a:effectLst/>
                        </a:rPr>
                        <a:t>Instituto de Geociências</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tc>
                  <a:txBody>
                    <a:bodyPr/>
                    <a:lstStyle/>
                    <a:p>
                      <a:pPr algn="ctr">
                        <a:lnSpc>
                          <a:spcPct val="150000"/>
                        </a:lnSpc>
                        <a:spcAft>
                          <a:spcPts val="0"/>
                        </a:spcAft>
                      </a:pPr>
                      <a:r>
                        <a:rPr lang="pt-BR" sz="1400">
                          <a:effectLst/>
                        </a:rPr>
                        <a:t>HARVARD</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nchor="ctr"/>
                </a:tc>
                <a:tc>
                  <a:txBody>
                    <a:bodyPr/>
                    <a:lstStyle/>
                    <a:p>
                      <a:pPr>
                        <a:spcAft>
                          <a:spcPts val="0"/>
                        </a:spcAft>
                      </a:pPr>
                      <a:r>
                        <a:rPr lang="pt-BR" sz="1400" dirty="0">
                          <a:effectLst/>
                        </a:rPr>
                        <a:t>Projeto de Pesquisa em Ciências da Atmosfera.</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extLst>
                  <a:ext uri="{0D108BD9-81ED-4DB2-BD59-A6C34878D82A}">
                    <a16:rowId xmlns:a16="http://schemas.microsoft.com/office/drawing/2014/main" val="4172086499"/>
                  </a:ext>
                </a:extLst>
              </a:tr>
              <a:tr h="119034">
                <a:tc>
                  <a:txBody>
                    <a:bodyPr/>
                    <a:lstStyle/>
                    <a:p>
                      <a:pPr>
                        <a:spcAft>
                          <a:spcPts val="0"/>
                        </a:spcAft>
                      </a:pPr>
                      <a:r>
                        <a:rPr lang="pt-BR" sz="1400">
                          <a:effectLst/>
                        </a:rPr>
                        <a:t>Instituto de Geociências</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tc>
                  <a:txBody>
                    <a:bodyPr/>
                    <a:lstStyle/>
                    <a:p>
                      <a:pPr algn="ctr">
                        <a:lnSpc>
                          <a:spcPct val="150000"/>
                        </a:lnSpc>
                        <a:spcAft>
                          <a:spcPts val="0"/>
                        </a:spcAft>
                      </a:pPr>
                      <a:r>
                        <a:rPr lang="pt-BR" sz="1400">
                          <a:effectLst/>
                        </a:rPr>
                        <a:t>UNH</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nchor="ctr"/>
                </a:tc>
                <a:tc>
                  <a:txBody>
                    <a:bodyPr/>
                    <a:lstStyle/>
                    <a:p>
                      <a:pPr>
                        <a:spcAft>
                          <a:spcPts val="0"/>
                        </a:spcAft>
                      </a:pPr>
                      <a:r>
                        <a:rPr lang="pt-BR" sz="1400" dirty="0">
                          <a:effectLst/>
                        </a:rPr>
                        <a:t>Projeto de Pesquisa em Ciências da Atmosfera.</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extLst>
                  <a:ext uri="{0D108BD9-81ED-4DB2-BD59-A6C34878D82A}">
                    <a16:rowId xmlns:a16="http://schemas.microsoft.com/office/drawing/2014/main" val="2364992367"/>
                  </a:ext>
                </a:extLst>
              </a:tr>
              <a:tr h="119034">
                <a:tc>
                  <a:txBody>
                    <a:bodyPr/>
                    <a:lstStyle/>
                    <a:p>
                      <a:pPr>
                        <a:spcAft>
                          <a:spcPts val="0"/>
                        </a:spcAft>
                      </a:pPr>
                      <a:r>
                        <a:rPr lang="pt-BR" sz="1400">
                          <a:effectLst/>
                        </a:rPr>
                        <a:t>Instituto de Geociências</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tc>
                  <a:txBody>
                    <a:bodyPr/>
                    <a:lstStyle/>
                    <a:p>
                      <a:pPr algn="ctr">
                        <a:lnSpc>
                          <a:spcPct val="150000"/>
                        </a:lnSpc>
                        <a:spcAft>
                          <a:spcPts val="0"/>
                        </a:spcAft>
                      </a:pPr>
                      <a:r>
                        <a:rPr lang="pt-BR" sz="1400">
                          <a:effectLst/>
                        </a:rPr>
                        <a:t>PENSTATE</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nchor="ctr"/>
                </a:tc>
                <a:tc>
                  <a:txBody>
                    <a:bodyPr/>
                    <a:lstStyle/>
                    <a:p>
                      <a:pPr>
                        <a:spcAft>
                          <a:spcPts val="0"/>
                        </a:spcAft>
                      </a:pPr>
                      <a:r>
                        <a:rPr lang="pt-BR" sz="1400" dirty="0">
                          <a:effectLst/>
                        </a:rPr>
                        <a:t>Projeto de Pesquisa em Ciências da Atmosfera.</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extLst>
                  <a:ext uri="{0D108BD9-81ED-4DB2-BD59-A6C34878D82A}">
                    <a16:rowId xmlns:a16="http://schemas.microsoft.com/office/drawing/2014/main" val="3888991976"/>
                  </a:ext>
                </a:extLst>
              </a:tr>
              <a:tr h="119034">
                <a:tc>
                  <a:txBody>
                    <a:bodyPr/>
                    <a:lstStyle/>
                    <a:p>
                      <a:pPr>
                        <a:spcAft>
                          <a:spcPts val="0"/>
                        </a:spcAft>
                      </a:pPr>
                      <a:r>
                        <a:rPr lang="pt-BR" sz="1400">
                          <a:effectLst/>
                        </a:rPr>
                        <a:t>Instituto de Geociências</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tc>
                  <a:txBody>
                    <a:bodyPr/>
                    <a:lstStyle/>
                    <a:p>
                      <a:pPr algn="ctr">
                        <a:lnSpc>
                          <a:spcPct val="150000"/>
                        </a:lnSpc>
                        <a:spcAft>
                          <a:spcPts val="0"/>
                        </a:spcAft>
                      </a:pPr>
                      <a:r>
                        <a:rPr lang="pt-BR" sz="1400">
                          <a:effectLst/>
                        </a:rPr>
                        <a:t>UARIZONA</a:t>
                      </a:r>
                      <a:endParaRPr lang="pt-BR" sz="140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nchor="ctr"/>
                </a:tc>
                <a:tc>
                  <a:txBody>
                    <a:bodyPr/>
                    <a:lstStyle/>
                    <a:p>
                      <a:pPr>
                        <a:spcAft>
                          <a:spcPts val="0"/>
                        </a:spcAft>
                      </a:pPr>
                      <a:r>
                        <a:rPr lang="pt-BR" sz="1400" dirty="0">
                          <a:effectLst/>
                        </a:rPr>
                        <a:t>Projeto de Pesquisa em Ciências da Atmosfera.</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311" marR="19311" marT="0" marB="0"/>
                </a:tc>
                <a:extLst>
                  <a:ext uri="{0D108BD9-81ED-4DB2-BD59-A6C34878D82A}">
                    <a16:rowId xmlns:a16="http://schemas.microsoft.com/office/drawing/2014/main" val="3728740020"/>
                  </a:ext>
                </a:extLst>
              </a:tr>
            </a:tbl>
          </a:graphicData>
        </a:graphic>
      </p:graphicFrame>
    </p:spTree>
    <p:extLst>
      <p:ext uri="{BB962C8B-B14F-4D97-AF65-F5344CB8AC3E}">
        <p14:creationId xmlns:p14="http://schemas.microsoft.com/office/powerpoint/2010/main" val="221602056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Infraestrutura</a:t>
            </a:r>
            <a:endParaRPr lang="pt-BR" dirty="0"/>
          </a:p>
        </p:txBody>
      </p:sp>
      <p:sp>
        <p:nvSpPr>
          <p:cNvPr id="3" name="Espaço Reservado para Conteúdo 2"/>
          <p:cNvSpPr>
            <a:spLocks noGrp="1"/>
          </p:cNvSpPr>
          <p:nvPr>
            <p:ph idx="1"/>
          </p:nvPr>
        </p:nvSpPr>
        <p:spPr/>
        <p:txBody>
          <a:bodyPr>
            <a:normAutofit lnSpcReduction="10000"/>
          </a:bodyPr>
          <a:lstStyle/>
          <a:p>
            <a:r>
              <a:rPr lang="pt-BR" dirty="0" smtClean="0"/>
              <a:t> Salas de aula</a:t>
            </a:r>
          </a:p>
          <a:p>
            <a:pPr marL="0" indent="0">
              <a:buNone/>
            </a:pPr>
            <a:r>
              <a:rPr lang="pt-BR" dirty="0"/>
              <a:t>As mesma utilizadas pelo Programa de Ciências da </a:t>
            </a:r>
            <a:r>
              <a:rPr lang="pt-BR" dirty="0" smtClean="0"/>
              <a:t>Terra</a:t>
            </a:r>
          </a:p>
          <a:p>
            <a:r>
              <a:rPr lang="pt-BR" dirty="0" smtClean="0"/>
              <a:t>Espaços administrativos</a:t>
            </a:r>
          </a:p>
          <a:p>
            <a:pPr marL="0" indent="0">
              <a:buNone/>
            </a:pPr>
            <a:r>
              <a:rPr lang="pt-BR" dirty="0" smtClean="0"/>
              <a:t>1 sala para direção</a:t>
            </a:r>
          </a:p>
          <a:p>
            <a:pPr marL="0" indent="0">
              <a:buNone/>
            </a:pPr>
            <a:r>
              <a:rPr lang="pt-BR" dirty="0" smtClean="0"/>
              <a:t>Sala de coordenações</a:t>
            </a:r>
          </a:p>
          <a:p>
            <a:r>
              <a:rPr lang="pt-BR" dirty="0"/>
              <a:t>Laboratório de Sensoriamento Remoto e Geofísica de </a:t>
            </a:r>
            <a:r>
              <a:rPr lang="pt-BR" dirty="0" smtClean="0"/>
              <a:t>Poço</a:t>
            </a:r>
          </a:p>
          <a:p>
            <a:r>
              <a:rPr lang="pt-BR" dirty="0"/>
              <a:t>Laboratório Multidisciplinar de Geologia </a:t>
            </a:r>
            <a:r>
              <a:rPr lang="pt-BR" dirty="0" smtClean="0"/>
              <a:t>I</a:t>
            </a:r>
          </a:p>
          <a:p>
            <a:r>
              <a:rPr lang="pt-BR" dirty="0"/>
              <a:t>Laboratório Multidisciplinar de Geologia </a:t>
            </a:r>
            <a:r>
              <a:rPr lang="pt-BR" dirty="0" smtClean="0"/>
              <a:t>II</a:t>
            </a:r>
          </a:p>
          <a:p>
            <a:r>
              <a:rPr lang="pt-BR" dirty="0"/>
              <a:t>Laboratório de Física e Química da Atmosfera</a:t>
            </a:r>
            <a:endParaRPr lang="pt-BR" dirty="0" smtClean="0"/>
          </a:p>
          <a:p>
            <a:pPr marL="0" indent="0">
              <a:buNone/>
            </a:pPr>
            <a:endParaRPr lang="pt-BR" dirty="0" smtClean="0"/>
          </a:p>
        </p:txBody>
      </p:sp>
    </p:spTree>
    <p:extLst>
      <p:ext uri="{BB962C8B-B14F-4D97-AF65-F5344CB8AC3E}">
        <p14:creationId xmlns:p14="http://schemas.microsoft.com/office/powerpoint/2010/main" val="332965058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CONSIDERAÇÕES FINAIS</a:t>
            </a:r>
            <a:endParaRPr lang="pt-BR" dirty="0"/>
          </a:p>
        </p:txBody>
      </p:sp>
      <p:sp>
        <p:nvSpPr>
          <p:cNvPr id="3" name="Espaço Reservado para Conteúdo 2"/>
          <p:cNvSpPr>
            <a:spLocks noGrp="1"/>
          </p:cNvSpPr>
          <p:nvPr>
            <p:ph idx="1"/>
          </p:nvPr>
        </p:nvSpPr>
        <p:spPr/>
        <p:txBody>
          <a:bodyPr/>
          <a:lstStyle/>
          <a:p>
            <a:r>
              <a:rPr lang="pt-BR" dirty="0" smtClean="0"/>
              <a:t>Fortalecimento das áreas de Geociências, Computação e Engenharia na UFOPA;</a:t>
            </a:r>
          </a:p>
          <a:p>
            <a:r>
              <a:rPr lang="pt-BR" dirty="0" smtClean="0"/>
              <a:t>Acréscimo limitado ao orçamento da UFOPA, apenas a gratificação de diretor e coordenadorias técnicas;</a:t>
            </a:r>
          </a:p>
          <a:p>
            <a:r>
              <a:rPr lang="pt-BR" dirty="0" smtClean="0"/>
              <a:t>Organização em Conselho de 4 cursos que funcionam em colegiados distintos;</a:t>
            </a:r>
            <a:endParaRPr lang="pt-BR" dirty="0"/>
          </a:p>
        </p:txBody>
      </p:sp>
    </p:spTree>
    <p:extLst>
      <p:ext uri="{BB962C8B-B14F-4D97-AF65-F5344CB8AC3E}">
        <p14:creationId xmlns:p14="http://schemas.microsoft.com/office/powerpoint/2010/main" val="37715819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lnSpcReduction="10000"/>
          </a:bodyPr>
          <a:lstStyle/>
          <a:p>
            <a:pPr marL="457200" lvl="1" indent="0">
              <a:buNone/>
            </a:pPr>
            <a:r>
              <a:rPr lang="pt-BR" sz="2800" b="1" dirty="0" smtClean="0"/>
              <a:t>2 - Representatividade </a:t>
            </a:r>
            <a:r>
              <a:rPr lang="pt-BR" sz="2800" b="1" dirty="0"/>
              <a:t>no Conselho.</a:t>
            </a:r>
          </a:p>
          <a:p>
            <a:r>
              <a:rPr lang="pt-BR" dirty="0"/>
              <a:t>No Art. 114. do regimento da UFOPA está definido a competência e constituição da Subunidade acadêmica.</a:t>
            </a:r>
            <a:endParaRPr lang="pt-BR" sz="2400" dirty="0"/>
          </a:p>
          <a:p>
            <a:pPr marL="2865438" indent="0">
              <a:buNone/>
            </a:pPr>
            <a:r>
              <a:rPr lang="pt-BR" i="1" dirty="0"/>
              <a:t>Art. 114. A Subunidade Acadêmica é o órgão dedicado ao ensino, à pesquisa e à extensão, constituída em programas e cursos de Graduação e de Pós-Graduação.</a:t>
            </a:r>
            <a:endParaRPr lang="pt-BR" sz="2400" dirty="0"/>
          </a:p>
          <a:p>
            <a:r>
              <a:rPr lang="pt-BR" dirty="0"/>
              <a:t>O Instituto de Engenharia e Geociências possui três (03) subunidades acadêmicas divididas em Programa de Ciências da Computação, Programa de Ciência e Tecnologia e Programa de Ciências da Terra, com seus respectivos cursos de graduação (Figura 1).</a:t>
            </a:r>
            <a:endParaRPr lang="pt-BR" sz="2400" dirty="0"/>
          </a:p>
        </p:txBody>
      </p:sp>
      <p:sp>
        <p:nvSpPr>
          <p:cNvPr id="5" name="Título 1"/>
          <p:cNvSpPr txBox="1">
            <a:spLocks/>
          </p:cNvSpPr>
          <p:nvPr/>
        </p:nvSpPr>
        <p:spPr>
          <a:xfrm>
            <a:off x="845126" y="304800"/>
            <a:ext cx="11346873" cy="13255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mtClean="0"/>
              <a:t>CONTEXTO ATUAL – PROBLEMAS ENFRENTADOS</a:t>
            </a:r>
            <a:endParaRPr lang="pt-BR" dirty="0"/>
          </a:p>
        </p:txBody>
      </p:sp>
    </p:spTree>
    <p:extLst>
      <p:ext uri="{BB962C8B-B14F-4D97-AF65-F5344CB8AC3E}">
        <p14:creationId xmlns:p14="http://schemas.microsoft.com/office/powerpoint/2010/main" val="3853427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graphicFrame>
        <p:nvGraphicFramePr>
          <p:cNvPr id="4" name="Diagrama 3"/>
          <p:cNvGraphicFramePr/>
          <p:nvPr>
            <p:extLst/>
          </p:nvPr>
        </p:nvGraphicFramePr>
        <p:xfrm>
          <a:off x="845127" y="365760"/>
          <a:ext cx="10515600" cy="5928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16190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45127" y="1828801"/>
            <a:ext cx="10515600" cy="1706880"/>
          </a:xfrm>
        </p:spPr>
        <p:txBody>
          <a:bodyPr/>
          <a:lstStyle/>
          <a:p>
            <a:r>
              <a:rPr lang="pt-BR" i="1" dirty="0"/>
              <a:t>§ 3º No caso do Programa ser constituído por mais de um curso, cada curso terá um coordenador, mas apenas o coordenador de Programa terá assento no Conselho da unidade.</a:t>
            </a:r>
            <a:endParaRPr lang="pt-BR" dirty="0"/>
          </a:p>
        </p:txBody>
      </p:sp>
      <p:sp>
        <p:nvSpPr>
          <p:cNvPr id="4" name="Título 1"/>
          <p:cNvSpPr txBox="1">
            <a:spLocks/>
          </p:cNvSpPr>
          <p:nvPr/>
        </p:nvSpPr>
        <p:spPr>
          <a:xfrm>
            <a:off x="845126" y="304800"/>
            <a:ext cx="11346873" cy="13255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dirty="0" smtClean="0"/>
              <a:t>CONTEXTO ATUAL – PROBLEMAS ENFRENTADOS</a:t>
            </a:r>
            <a:endParaRPr lang="pt-BR" dirty="0"/>
          </a:p>
        </p:txBody>
      </p:sp>
    </p:spTree>
    <p:extLst>
      <p:ext uri="{BB962C8B-B14F-4D97-AF65-F5344CB8AC3E}">
        <p14:creationId xmlns:p14="http://schemas.microsoft.com/office/powerpoint/2010/main" val="18725689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768927" y="1341120"/>
            <a:ext cx="10515600" cy="4351337"/>
          </a:xfrm>
        </p:spPr>
        <p:txBody>
          <a:bodyPr/>
          <a:lstStyle/>
          <a:p>
            <a:pPr marL="0" indent="0">
              <a:buNone/>
            </a:pPr>
            <a:r>
              <a:rPr lang="pt-BR" b="1" dirty="0" smtClean="0"/>
              <a:t>3 - Apoio </a:t>
            </a:r>
            <a:r>
              <a:rPr lang="pt-BR" b="1" dirty="0"/>
              <a:t>técnico por </a:t>
            </a:r>
            <a:r>
              <a:rPr lang="pt-BR" b="1" dirty="0" smtClean="0"/>
              <a:t>Programa</a:t>
            </a:r>
          </a:p>
          <a:p>
            <a:pPr marL="0" indent="0">
              <a:buNone/>
            </a:pPr>
            <a:endParaRPr lang="pt-BR" dirty="0"/>
          </a:p>
        </p:txBody>
      </p:sp>
      <p:sp>
        <p:nvSpPr>
          <p:cNvPr id="4" name="Título 1"/>
          <p:cNvSpPr txBox="1">
            <a:spLocks/>
          </p:cNvSpPr>
          <p:nvPr/>
        </p:nvSpPr>
        <p:spPr>
          <a:xfrm>
            <a:off x="845126" y="304800"/>
            <a:ext cx="11346873" cy="13255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dirty="0" smtClean="0"/>
              <a:t>CONTEXTO ATUAL – PROBLEMAS ENFRENTADOS</a:t>
            </a:r>
            <a:endParaRPr lang="pt-BR" dirty="0"/>
          </a:p>
        </p:txBody>
      </p:sp>
      <p:sp>
        <p:nvSpPr>
          <p:cNvPr id="5" name="Caixa de Texto 29"/>
          <p:cNvSpPr txBox="1">
            <a:spLocks noChangeArrowheads="1"/>
          </p:cNvSpPr>
          <p:nvPr/>
        </p:nvSpPr>
        <p:spPr bwMode="auto">
          <a:xfrm>
            <a:off x="4991100" y="1737360"/>
            <a:ext cx="527050" cy="30003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IEG</a:t>
            </a:r>
            <a:endParaRPr kumimoji="0" lang="pt-BR" altLang="pt-BR" sz="1800" b="0" i="0" u="none" strike="noStrike" cap="none" normalizeH="0" baseline="0" smtClean="0">
              <a:ln>
                <a:noFill/>
              </a:ln>
              <a:solidFill>
                <a:schemeClr val="tx1"/>
              </a:solidFill>
              <a:effectLst/>
              <a:latin typeface="Arial" panose="020B0604020202020204" pitchFamily="34" charset="0"/>
            </a:endParaRPr>
          </a:p>
        </p:txBody>
      </p:sp>
      <p:sp>
        <p:nvSpPr>
          <p:cNvPr id="6" name="Conector reto 30"/>
          <p:cNvSpPr>
            <a:spLocks noChangeShapeType="1"/>
          </p:cNvSpPr>
          <p:nvPr/>
        </p:nvSpPr>
        <p:spPr bwMode="auto">
          <a:xfrm>
            <a:off x="3417888" y="2294890"/>
            <a:ext cx="3722687" cy="14288"/>
          </a:xfrm>
          <a:prstGeom prst="line">
            <a:avLst/>
          </a:prstGeom>
          <a:noFill/>
          <a:ln w="6350">
            <a:solidFill>
              <a:srgbClr val="5B9BD5"/>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BR"/>
          </a:p>
        </p:txBody>
      </p:sp>
      <p:sp>
        <p:nvSpPr>
          <p:cNvPr id="7" name="Conector reto 31"/>
          <p:cNvSpPr>
            <a:spLocks noChangeShapeType="1"/>
          </p:cNvSpPr>
          <p:nvPr/>
        </p:nvSpPr>
        <p:spPr bwMode="auto">
          <a:xfrm>
            <a:off x="3417888" y="2294890"/>
            <a:ext cx="6350" cy="219075"/>
          </a:xfrm>
          <a:prstGeom prst="line">
            <a:avLst/>
          </a:prstGeom>
          <a:noFill/>
          <a:ln w="6350">
            <a:solidFill>
              <a:srgbClr val="5B9BD5"/>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BR"/>
          </a:p>
        </p:txBody>
      </p:sp>
      <p:sp>
        <p:nvSpPr>
          <p:cNvPr id="8" name="Conector reto 192"/>
          <p:cNvSpPr>
            <a:spLocks noChangeShapeType="1"/>
          </p:cNvSpPr>
          <p:nvPr/>
        </p:nvSpPr>
        <p:spPr bwMode="auto">
          <a:xfrm>
            <a:off x="5248275" y="2307590"/>
            <a:ext cx="7938" cy="219075"/>
          </a:xfrm>
          <a:prstGeom prst="line">
            <a:avLst/>
          </a:prstGeom>
          <a:noFill/>
          <a:ln w="6350">
            <a:solidFill>
              <a:srgbClr val="5B9BD5"/>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BR"/>
          </a:p>
        </p:txBody>
      </p:sp>
      <p:sp>
        <p:nvSpPr>
          <p:cNvPr id="9" name="Conector reto 193"/>
          <p:cNvSpPr>
            <a:spLocks noChangeShapeType="1"/>
          </p:cNvSpPr>
          <p:nvPr/>
        </p:nvSpPr>
        <p:spPr bwMode="auto">
          <a:xfrm>
            <a:off x="7131050" y="2306003"/>
            <a:ext cx="6350" cy="219075"/>
          </a:xfrm>
          <a:prstGeom prst="line">
            <a:avLst/>
          </a:prstGeom>
          <a:noFill/>
          <a:ln w="6350">
            <a:solidFill>
              <a:srgbClr val="5B9BD5"/>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BR"/>
          </a:p>
        </p:txBody>
      </p:sp>
      <p:sp>
        <p:nvSpPr>
          <p:cNvPr id="10" name="Caixa de Texto 194"/>
          <p:cNvSpPr txBox="1">
            <a:spLocks noChangeArrowheads="1"/>
          </p:cNvSpPr>
          <p:nvPr/>
        </p:nvSpPr>
        <p:spPr bwMode="auto">
          <a:xfrm>
            <a:off x="2735263" y="2063750"/>
            <a:ext cx="1403350" cy="49053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Ciência e Tecnologia</a:t>
            </a:r>
            <a:endParaRPr kumimoji="0" lang="pt-BR" altLang="pt-BR" sz="1200" b="0" i="0" u="none" strike="noStrike" cap="none" normalizeH="0" baseline="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pt-BR" altLang="pt-BR" sz="1100" b="1" i="0" u="none" strike="noStrike" cap="none" normalizeH="0" baseline="0" smtClean="0">
                <a:ln>
                  <a:noFill/>
                </a:ln>
                <a:solidFill>
                  <a:srgbClr val="833C0B"/>
                </a:solidFill>
                <a:effectLst/>
                <a:latin typeface="Calibri" panose="020F0502020204030204" pitchFamily="34" charset="0"/>
                <a:ea typeface="Calibri" panose="020F0502020204030204" pitchFamily="34" charset="0"/>
                <a:cs typeface="Times New Roman" panose="02020603050405020304" pitchFamily="18" charset="0"/>
              </a:rPr>
              <a:t>7 turmas</a:t>
            </a:r>
            <a:endParaRPr kumimoji="0" lang="pt-BR" altLang="pt-BR" sz="1800" b="0" i="0" u="none" strike="noStrike" cap="none" normalizeH="0" baseline="0" smtClean="0">
              <a:ln>
                <a:noFill/>
              </a:ln>
              <a:solidFill>
                <a:schemeClr val="tx1"/>
              </a:solidFill>
              <a:effectLst/>
              <a:latin typeface="Arial" panose="020B0604020202020204" pitchFamily="34" charset="0"/>
            </a:endParaRPr>
          </a:p>
        </p:txBody>
      </p:sp>
      <p:sp>
        <p:nvSpPr>
          <p:cNvPr id="11" name="Caixa de Texto 195"/>
          <p:cNvSpPr txBox="1">
            <a:spLocks noChangeArrowheads="1"/>
          </p:cNvSpPr>
          <p:nvPr/>
        </p:nvSpPr>
        <p:spPr bwMode="auto">
          <a:xfrm>
            <a:off x="4556125" y="2078038"/>
            <a:ext cx="1403350" cy="50482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t-BR" altLang="pt-BR"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Computação</a:t>
            </a:r>
            <a:endParaRPr kumimoji="0" lang="pt-BR" altLang="pt-BR" sz="1200" b="0" i="0" u="none" strike="noStrike" cap="none" normalizeH="0" baseline="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pt-BR" altLang="pt-BR" sz="1100" b="1" i="0" u="none" strike="noStrike" cap="none" normalizeH="0" baseline="0" smtClean="0">
                <a:ln>
                  <a:noFill/>
                </a:ln>
                <a:solidFill>
                  <a:srgbClr val="833C0B"/>
                </a:solidFill>
                <a:effectLst/>
                <a:latin typeface="Calibri" panose="020F0502020204030204" pitchFamily="34" charset="0"/>
                <a:ea typeface="Calibri" panose="020F0502020204030204" pitchFamily="34" charset="0"/>
                <a:cs typeface="Times New Roman" panose="02020603050405020304" pitchFamily="18" charset="0"/>
              </a:rPr>
              <a:t>7 turmas</a:t>
            </a:r>
            <a:endParaRPr kumimoji="0" lang="pt-BR" altLang="pt-BR" sz="12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800" b="0" i="0" u="none" strike="noStrike" cap="none" normalizeH="0" baseline="0" smtClean="0">
              <a:ln>
                <a:noFill/>
              </a:ln>
              <a:solidFill>
                <a:schemeClr val="tx1"/>
              </a:solidFill>
              <a:effectLst/>
              <a:latin typeface="Arial" panose="020B0604020202020204" pitchFamily="34" charset="0"/>
            </a:endParaRPr>
          </a:p>
        </p:txBody>
      </p:sp>
      <p:sp>
        <p:nvSpPr>
          <p:cNvPr id="12" name="Caixa de Texto 196"/>
          <p:cNvSpPr txBox="1">
            <a:spLocks noChangeArrowheads="1"/>
          </p:cNvSpPr>
          <p:nvPr/>
        </p:nvSpPr>
        <p:spPr bwMode="auto">
          <a:xfrm>
            <a:off x="6435725" y="2092325"/>
            <a:ext cx="1403350" cy="519113"/>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t-BR" altLang="pt-BR"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Geociências</a:t>
            </a:r>
            <a:endParaRPr kumimoji="0" lang="pt-BR" altLang="pt-BR" sz="1200" b="0" i="0" u="none" strike="noStrike" cap="none" normalizeH="0" baseline="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pt-BR" altLang="pt-BR" sz="1100" b="1" i="0" u="none" strike="noStrike" cap="none" normalizeH="0" baseline="0" smtClean="0">
                <a:ln>
                  <a:noFill/>
                </a:ln>
                <a:solidFill>
                  <a:srgbClr val="833C0B"/>
                </a:solidFill>
                <a:effectLst/>
                <a:latin typeface="Calibri" panose="020F0502020204030204" pitchFamily="34" charset="0"/>
                <a:ea typeface="Calibri" panose="020F0502020204030204" pitchFamily="34" charset="0"/>
                <a:cs typeface="Times New Roman" panose="02020603050405020304" pitchFamily="18" charset="0"/>
              </a:rPr>
              <a:t>14 turmas</a:t>
            </a:r>
            <a:endParaRPr kumimoji="0" lang="pt-BR" altLang="pt-BR" sz="1800" b="0" i="0" u="none" strike="noStrike" cap="none" normalizeH="0" baseline="0" smtClean="0">
              <a:ln>
                <a:noFill/>
              </a:ln>
              <a:solidFill>
                <a:schemeClr val="tx1"/>
              </a:solidFill>
              <a:effectLst/>
              <a:latin typeface="Arial" panose="020B0604020202020204" pitchFamily="34" charset="0"/>
            </a:endParaRPr>
          </a:p>
        </p:txBody>
      </p:sp>
      <p:sp>
        <p:nvSpPr>
          <p:cNvPr id="13" name="Conector reto 197"/>
          <p:cNvSpPr>
            <a:spLocks noChangeShapeType="1"/>
          </p:cNvSpPr>
          <p:nvPr/>
        </p:nvSpPr>
        <p:spPr bwMode="auto">
          <a:xfrm>
            <a:off x="3430588" y="2568575"/>
            <a:ext cx="7937" cy="219075"/>
          </a:xfrm>
          <a:prstGeom prst="line">
            <a:avLst/>
          </a:prstGeom>
          <a:noFill/>
          <a:ln w="6350">
            <a:solidFill>
              <a:srgbClr val="5B9BD5"/>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BR"/>
          </a:p>
        </p:txBody>
      </p:sp>
      <p:sp>
        <p:nvSpPr>
          <p:cNvPr id="14" name="Caixa de Texto 198"/>
          <p:cNvSpPr txBox="1">
            <a:spLocks noChangeArrowheads="1"/>
          </p:cNvSpPr>
          <p:nvPr/>
        </p:nvSpPr>
        <p:spPr bwMode="auto">
          <a:xfrm>
            <a:off x="2598738" y="2813050"/>
            <a:ext cx="1711325" cy="30003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BI em Ciência e Tecnologia</a:t>
            </a:r>
            <a:endParaRPr kumimoji="0" lang="pt-BR" altLang="pt-BR" sz="1800" b="0" i="0" u="none" strike="noStrike" cap="none" normalizeH="0" baseline="0" smtClean="0">
              <a:ln>
                <a:noFill/>
              </a:ln>
              <a:solidFill>
                <a:schemeClr val="tx1"/>
              </a:solidFill>
              <a:effectLst/>
              <a:latin typeface="Arial" panose="020B0604020202020204" pitchFamily="34" charset="0"/>
            </a:endParaRPr>
          </a:p>
        </p:txBody>
      </p:sp>
      <p:sp>
        <p:nvSpPr>
          <p:cNvPr id="15" name="Conector reto 199"/>
          <p:cNvSpPr>
            <a:spLocks noChangeShapeType="1"/>
          </p:cNvSpPr>
          <p:nvPr/>
        </p:nvSpPr>
        <p:spPr bwMode="auto">
          <a:xfrm>
            <a:off x="3429000" y="3429000"/>
            <a:ext cx="7938" cy="219075"/>
          </a:xfrm>
          <a:prstGeom prst="line">
            <a:avLst/>
          </a:prstGeom>
          <a:noFill/>
          <a:ln w="6350">
            <a:solidFill>
              <a:srgbClr val="5B9BD5"/>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BR"/>
          </a:p>
        </p:txBody>
      </p:sp>
      <p:sp>
        <p:nvSpPr>
          <p:cNvPr id="16" name="Caixa de Texto 200"/>
          <p:cNvSpPr txBox="1">
            <a:spLocks noChangeArrowheads="1"/>
          </p:cNvSpPr>
          <p:nvPr/>
        </p:nvSpPr>
        <p:spPr bwMode="auto">
          <a:xfrm>
            <a:off x="2590800" y="4010025"/>
            <a:ext cx="1711325" cy="30003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Engenharia Física</a:t>
            </a:r>
            <a:endParaRPr kumimoji="0" lang="pt-BR" altLang="pt-BR" sz="1800" b="0" i="0" u="none" strike="noStrike" cap="none" normalizeH="0" baseline="0" smtClean="0">
              <a:ln>
                <a:noFill/>
              </a:ln>
              <a:solidFill>
                <a:schemeClr val="tx1"/>
              </a:solidFill>
              <a:effectLst/>
              <a:latin typeface="Arial" panose="020B0604020202020204" pitchFamily="34" charset="0"/>
            </a:endParaRPr>
          </a:p>
        </p:txBody>
      </p:sp>
      <p:sp>
        <p:nvSpPr>
          <p:cNvPr id="17" name="Conector reto 201"/>
          <p:cNvSpPr>
            <a:spLocks noChangeShapeType="1"/>
          </p:cNvSpPr>
          <p:nvPr/>
        </p:nvSpPr>
        <p:spPr bwMode="auto">
          <a:xfrm>
            <a:off x="3435350" y="4413250"/>
            <a:ext cx="6350" cy="219075"/>
          </a:xfrm>
          <a:prstGeom prst="line">
            <a:avLst/>
          </a:prstGeom>
          <a:noFill/>
          <a:ln w="6350">
            <a:solidFill>
              <a:srgbClr val="5B9BD5"/>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BR"/>
          </a:p>
        </p:txBody>
      </p:sp>
      <p:sp>
        <p:nvSpPr>
          <p:cNvPr id="18" name="Conector reto 203"/>
          <p:cNvSpPr>
            <a:spLocks noChangeShapeType="1"/>
          </p:cNvSpPr>
          <p:nvPr/>
        </p:nvSpPr>
        <p:spPr bwMode="auto">
          <a:xfrm>
            <a:off x="5265738" y="2592388"/>
            <a:ext cx="6350" cy="219075"/>
          </a:xfrm>
          <a:prstGeom prst="line">
            <a:avLst/>
          </a:prstGeom>
          <a:noFill/>
          <a:ln w="6350">
            <a:solidFill>
              <a:srgbClr val="5B9BD5"/>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BR"/>
          </a:p>
        </p:txBody>
      </p:sp>
      <p:sp>
        <p:nvSpPr>
          <p:cNvPr id="19" name="Caixa de Texto 204"/>
          <p:cNvSpPr txBox="1">
            <a:spLocks noChangeArrowheads="1"/>
          </p:cNvSpPr>
          <p:nvPr/>
        </p:nvSpPr>
        <p:spPr bwMode="auto">
          <a:xfrm>
            <a:off x="4451350" y="2817813"/>
            <a:ext cx="1711325" cy="300037"/>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Ciências da Computação</a:t>
            </a:r>
            <a:endParaRPr kumimoji="0" lang="pt-BR" altLang="pt-BR" sz="1800" b="0" i="0" u="none" strike="noStrike" cap="none" normalizeH="0" baseline="0" smtClean="0">
              <a:ln>
                <a:noFill/>
              </a:ln>
              <a:solidFill>
                <a:schemeClr val="tx1"/>
              </a:solidFill>
              <a:effectLst/>
              <a:latin typeface="Arial" panose="020B0604020202020204" pitchFamily="34" charset="0"/>
            </a:endParaRPr>
          </a:p>
        </p:txBody>
      </p:sp>
      <p:sp>
        <p:nvSpPr>
          <p:cNvPr id="20" name="Conector reto 205"/>
          <p:cNvSpPr>
            <a:spLocks noChangeShapeType="1"/>
          </p:cNvSpPr>
          <p:nvPr/>
        </p:nvSpPr>
        <p:spPr bwMode="auto">
          <a:xfrm>
            <a:off x="5278438" y="3140075"/>
            <a:ext cx="6350" cy="219075"/>
          </a:xfrm>
          <a:prstGeom prst="line">
            <a:avLst/>
          </a:prstGeom>
          <a:noFill/>
          <a:ln w="6350">
            <a:solidFill>
              <a:srgbClr val="5B9BD5"/>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BR"/>
          </a:p>
        </p:txBody>
      </p:sp>
      <p:sp>
        <p:nvSpPr>
          <p:cNvPr id="21" name="Caixa de Texto 206"/>
          <p:cNvSpPr txBox="1">
            <a:spLocks noChangeArrowheads="1"/>
          </p:cNvSpPr>
          <p:nvPr/>
        </p:nvSpPr>
        <p:spPr bwMode="auto">
          <a:xfrm>
            <a:off x="4457700" y="4044950"/>
            <a:ext cx="1711325" cy="30003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t-BR" altLang="pt-BR"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Sistema de Informação</a:t>
            </a:r>
            <a:endParaRPr kumimoji="0" lang="pt-BR" altLang="pt-BR" sz="1800" b="0" i="0" u="none" strike="noStrike" cap="none" normalizeH="0" baseline="0" smtClean="0">
              <a:ln>
                <a:noFill/>
              </a:ln>
              <a:solidFill>
                <a:schemeClr val="tx1"/>
              </a:solidFill>
              <a:effectLst/>
              <a:latin typeface="Arial" panose="020B0604020202020204" pitchFamily="34" charset="0"/>
            </a:endParaRPr>
          </a:p>
        </p:txBody>
      </p:sp>
      <p:sp>
        <p:nvSpPr>
          <p:cNvPr id="22" name="Conector reto 207"/>
          <p:cNvSpPr>
            <a:spLocks noChangeShapeType="1"/>
          </p:cNvSpPr>
          <p:nvPr/>
        </p:nvSpPr>
        <p:spPr bwMode="auto">
          <a:xfrm>
            <a:off x="7202488" y="2568575"/>
            <a:ext cx="6350" cy="219075"/>
          </a:xfrm>
          <a:prstGeom prst="line">
            <a:avLst/>
          </a:prstGeom>
          <a:noFill/>
          <a:ln w="6350">
            <a:solidFill>
              <a:srgbClr val="5B9BD5"/>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BR"/>
          </a:p>
        </p:txBody>
      </p:sp>
      <p:sp>
        <p:nvSpPr>
          <p:cNvPr id="23" name="Caixa de Texto 208"/>
          <p:cNvSpPr txBox="1">
            <a:spLocks noChangeArrowheads="1"/>
          </p:cNvSpPr>
          <p:nvPr/>
        </p:nvSpPr>
        <p:spPr bwMode="auto">
          <a:xfrm>
            <a:off x="6388100" y="2794000"/>
            <a:ext cx="1711325" cy="30003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BI em Ciências da Terra</a:t>
            </a:r>
            <a:endParaRPr kumimoji="0" lang="pt-BR" altLang="pt-BR" sz="1800" b="0" i="0" u="none" strike="noStrike" cap="none" normalizeH="0" baseline="0" smtClean="0">
              <a:ln>
                <a:noFill/>
              </a:ln>
              <a:solidFill>
                <a:schemeClr val="tx1"/>
              </a:solidFill>
              <a:effectLst/>
              <a:latin typeface="Arial" panose="020B0604020202020204" pitchFamily="34" charset="0"/>
            </a:endParaRPr>
          </a:p>
        </p:txBody>
      </p:sp>
      <p:sp>
        <p:nvSpPr>
          <p:cNvPr id="24" name="Conector reto 209"/>
          <p:cNvSpPr>
            <a:spLocks noChangeShapeType="1"/>
          </p:cNvSpPr>
          <p:nvPr/>
        </p:nvSpPr>
        <p:spPr bwMode="auto">
          <a:xfrm>
            <a:off x="7215188" y="3116263"/>
            <a:ext cx="6350" cy="219075"/>
          </a:xfrm>
          <a:prstGeom prst="line">
            <a:avLst/>
          </a:prstGeom>
          <a:noFill/>
          <a:ln w="6350">
            <a:solidFill>
              <a:srgbClr val="5B9BD5"/>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BR"/>
          </a:p>
        </p:txBody>
      </p:sp>
      <p:sp>
        <p:nvSpPr>
          <p:cNvPr id="25" name="Caixa de Texto 210"/>
          <p:cNvSpPr txBox="1">
            <a:spLocks noChangeArrowheads="1"/>
          </p:cNvSpPr>
          <p:nvPr/>
        </p:nvSpPr>
        <p:spPr bwMode="auto">
          <a:xfrm>
            <a:off x="6437313" y="4375150"/>
            <a:ext cx="1711325" cy="30003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t-BR" altLang="pt-BR"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Geologia (9 docentes)</a:t>
            </a:r>
            <a:endParaRPr kumimoji="0" lang="pt-BR" altLang="pt-BR" sz="12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800" b="0" i="0" u="none" strike="noStrike" cap="none" normalizeH="0" baseline="0" smtClean="0">
              <a:ln>
                <a:noFill/>
              </a:ln>
              <a:solidFill>
                <a:schemeClr val="tx1"/>
              </a:solidFill>
              <a:effectLst/>
              <a:latin typeface="Arial" panose="020B0604020202020204" pitchFamily="34" charset="0"/>
            </a:endParaRPr>
          </a:p>
        </p:txBody>
      </p:sp>
      <p:sp>
        <p:nvSpPr>
          <p:cNvPr id="26" name="Caixa de Texto 211"/>
          <p:cNvSpPr txBox="1">
            <a:spLocks noChangeArrowheads="1"/>
          </p:cNvSpPr>
          <p:nvPr/>
        </p:nvSpPr>
        <p:spPr bwMode="auto">
          <a:xfrm>
            <a:off x="6399257" y="5236840"/>
            <a:ext cx="1836738" cy="30003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t-BR" altLang="pt-BR"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Geofísica (8 docentes)</a:t>
            </a:r>
            <a:endParaRPr kumimoji="0" lang="pt-BR" altLang="pt-BR" sz="1800" b="0" i="0" u="none" strike="noStrike" cap="none" normalizeH="0" baseline="0" smtClean="0">
              <a:ln>
                <a:noFill/>
              </a:ln>
              <a:solidFill>
                <a:schemeClr val="tx1"/>
              </a:solidFill>
              <a:effectLst/>
              <a:latin typeface="Arial" panose="020B0604020202020204" pitchFamily="34" charset="0"/>
            </a:endParaRPr>
          </a:p>
        </p:txBody>
      </p:sp>
      <p:sp>
        <p:nvSpPr>
          <p:cNvPr id="27" name="Conector reto 212"/>
          <p:cNvSpPr>
            <a:spLocks noChangeShapeType="1"/>
          </p:cNvSpPr>
          <p:nvPr/>
        </p:nvSpPr>
        <p:spPr bwMode="auto">
          <a:xfrm>
            <a:off x="7219950" y="4647701"/>
            <a:ext cx="6350" cy="219075"/>
          </a:xfrm>
          <a:prstGeom prst="line">
            <a:avLst/>
          </a:prstGeom>
          <a:noFill/>
          <a:ln w="6350">
            <a:solidFill>
              <a:srgbClr val="5B9BD5"/>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BR"/>
          </a:p>
        </p:txBody>
      </p:sp>
      <p:sp>
        <p:nvSpPr>
          <p:cNvPr id="28" name="Caixa de Texto 213"/>
          <p:cNvSpPr txBox="1">
            <a:spLocks noChangeArrowheads="1"/>
          </p:cNvSpPr>
          <p:nvPr/>
        </p:nvSpPr>
        <p:spPr bwMode="auto">
          <a:xfrm>
            <a:off x="6426200" y="6147118"/>
            <a:ext cx="1835150" cy="45402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t-BR" altLang="pt-BR" sz="11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Ciências Atmosférica (8 docentes)</a:t>
            </a:r>
            <a:endParaRPr kumimoji="0" lang="pt-BR" altLang="pt-BR" sz="1800" b="0" i="0" u="none" strike="noStrike" cap="none" normalizeH="0" baseline="0" smtClean="0">
              <a:ln>
                <a:noFill/>
              </a:ln>
              <a:solidFill>
                <a:schemeClr val="tx1"/>
              </a:solidFill>
              <a:effectLst/>
              <a:latin typeface="Arial" panose="020B0604020202020204" pitchFamily="34" charset="0"/>
            </a:endParaRPr>
          </a:p>
        </p:txBody>
      </p:sp>
      <p:sp>
        <p:nvSpPr>
          <p:cNvPr id="29" name="Conector reto 214"/>
          <p:cNvSpPr>
            <a:spLocks noChangeShapeType="1"/>
          </p:cNvSpPr>
          <p:nvPr/>
        </p:nvSpPr>
        <p:spPr bwMode="auto">
          <a:xfrm>
            <a:off x="7269163" y="5527082"/>
            <a:ext cx="7937" cy="219075"/>
          </a:xfrm>
          <a:prstGeom prst="line">
            <a:avLst/>
          </a:prstGeom>
          <a:noFill/>
          <a:ln w="6350">
            <a:solidFill>
              <a:srgbClr val="5B9BD5"/>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BR"/>
          </a:p>
        </p:txBody>
      </p:sp>
      <p:sp>
        <p:nvSpPr>
          <p:cNvPr id="30" name="Caixa de Texto 216"/>
          <p:cNvSpPr txBox="1">
            <a:spLocks noChangeArrowheads="1"/>
          </p:cNvSpPr>
          <p:nvPr/>
        </p:nvSpPr>
        <p:spPr bwMode="auto">
          <a:xfrm>
            <a:off x="3165475" y="4721225"/>
            <a:ext cx="549275" cy="269875"/>
          </a:xfrm>
          <a:prstGeom prst="rect">
            <a:avLst/>
          </a:prstGeom>
          <a:solidFill>
            <a:srgbClr val="DEEAF6"/>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EF2011</a:t>
            </a:r>
            <a:endParaRPr kumimoji="0" lang="pt-BR" altLang="pt-BR" sz="1800" b="0" i="0" u="none" strike="noStrike" cap="none" normalizeH="0" baseline="0" smtClean="0">
              <a:ln>
                <a:noFill/>
              </a:ln>
              <a:solidFill>
                <a:schemeClr val="tx1"/>
              </a:solidFill>
              <a:effectLst/>
              <a:latin typeface="Arial" panose="020B0604020202020204" pitchFamily="34" charset="0"/>
            </a:endParaRPr>
          </a:p>
        </p:txBody>
      </p:sp>
      <p:sp>
        <p:nvSpPr>
          <p:cNvPr id="31" name="Caixa de Texto 219"/>
          <p:cNvSpPr txBox="1">
            <a:spLocks noChangeArrowheads="1"/>
          </p:cNvSpPr>
          <p:nvPr/>
        </p:nvSpPr>
        <p:spPr bwMode="auto">
          <a:xfrm>
            <a:off x="2681288" y="3189288"/>
            <a:ext cx="549275" cy="269875"/>
          </a:xfrm>
          <a:prstGeom prst="rect">
            <a:avLst/>
          </a:prstGeom>
          <a:solidFill>
            <a:srgbClr val="DEEAF6"/>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BI2012</a:t>
            </a:r>
            <a:endParaRPr kumimoji="0" lang="pt-BR" altLang="pt-BR" sz="1800" b="0" i="0" u="none" strike="noStrike" cap="none" normalizeH="0" baseline="0" smtClean="0">
              <a:ln>
                <a:noFill/>
              </a:ln>
              <a:solidFill>
                <a:schemeClr val="tx1"/>
              </a:solidFill>
              <a:effectLst/>
              <a:latin typeface="Arial" panose="020B0604020202020204" pitchFamily="34" charset="0"/>
            </a:endParaRPr>
          </a:p>
        </p:txBody>
      </p:sp>
      <p:sp>
        <p:nvSpPr>
          <p:cNvPr id="32" name="Caixa de Texto 220"/>
          <p:cNvSpPr txBox="1">
            <a:spLocks noChangeArrowheads="1"/>
          </p:cNvSpPr>
          <p:nvPr/>
        </p:nvSpPr>
        <p:spPr bwMode="auto">
          <a:xfrm>
            <a:off x="3241675" y="3194050"/>
            <a:ext cx="549275" cy="269875"/>
          </a:xfrm>
          <a:prstGeom prst="rect">
            <a:avLst/>
          </a:prstGeom>
          <a:solidFill>
            <a:srgbClr val="DEEAF6"/>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BI2012</a:t>
            </a:r>
            <a:endParaRPr kumimoji="0" lang="pt-BR" altLang="pt-BR" sz="1800" b="0" i="0" u="none" strike="noStrike" cap="none" normalizeH="0" baseline="0" smtClean="0">
              <a:ln>
                <a:noFill/>
              </a:ln>
              <a:solidFill>
                <a:schemeClr val="tx1"/>
              </a:solidFill>
              <a:effectLst/>
              <a:latin typeface="Arial" panose="020B0604020202020204" pitchFamily="34" charset="0"/>
            </a:endParaRPr>
          </a:p>
        </p:txBody>
      </p:sp>
      <p:sp>
        <p:nvSpPr>
          <p:cNvPr id="33" name="Caixa de Texto 221"/>
          <p:cNvSpPr txBox="1">
            <a:spLocks noChangeArrowheads="1"/>
          </p:cNvSpPr>
          <p:nvPr/>
        </p:nvSpPr>
        <p:spPr bwMode="auto">
          <a:xfrm>
            <a:off x="3819525" y="3192463"/>
            <a:ext cx="549275" cy="269875"/>
          </a:xfrm>
          <a:prstGeom prst="rect">
            <a:avLst/>
          </a:prstGeom>
          <a:solidFill>
            <a:srgbClr val="DEEAF6"/>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BI2013</a:t>
            </a:r>
            <a:endParaRPr kumimoji="0" lang="pt-BR" altLang="pt-BR" sz="1800" b="0" i="0" u="none" strike="noStrike" cap="none" normalizeH="0" baseline="0" smtClean="0">
              <a:ln>
                <a:noFill/>
              </a:ln>
              <a:solidFill>
                <a:schemeClr val="tx1"/>
              </a:solidFill>
              <a:effectLst/>
              <a:latin typeface="Arial" panose="020B0604020202020204" pitchFamily="34" charset="0"/>
            </a:endParaRPr>
          </a:p>
        </p:txBody>
      </p:sp>
      <p:sp>
        <p:nvSpPr>
          <p:cNvPr id="34" name="Caixa de Texto 222"/>
          <p:cNvSpPr txBox="1">
            <a:spLocks noChangeArrowheads="1"/>
          </p:cNvSpPr>
          <p:nvPr/>
        </p:nvSpPr>
        <p:spPr bwMode="auto">
          <a:xfrm>
            <a:off x="2679700" y="3603625"/>
            <a:ext cx="549275" cy="269875"/>
          </a:xfrm>
          <a:prstGeom prst="rect">
            <a:avLst/>
          </a:prstGeom>
          <a:solidFill>
            <a:srgbClr val="DEEAF6"/>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BI2013</a:t>
            </a:r>
            <a:endParaRPr kumimoji="0" lang="pt-BR" altLang="pt-BR" sz="1800" b="0" i="0" u="none" strike="noStrike" cap="none" normalizeH="0" baseline="0" smtClean="0">
              <a:ln>
                <a:noFill/>
              </a:ln>
              <a:solidFill>
                <a:schemeClr val="tx1"/>
              </a:solidFill>
              <a:effectLst/>
              <a:latin typeface="Arial" panose="020B0604020202020204" pitchFamily="34" charset="0"/>
            </a:endParaRPr>
          </a:p>
        </p:txBody>
      </p:sp>
      <p:sp>
        <p:nvSpPr>
          <p:cNvPr id="35" name="Caixa de Texto 223"/>
          <p:cNvSpPr txBox="1">
            <a:spLocks noChangeArrowheads="1"/>
          </p:cNvSpPr>
          <p:nvPr/>
        </p:nvSpPr>
        <p:spPr bwMode="auto">
          <a:xfrm>
            <a:off x="3254375" y="3600450"/>
            <a:ext cx="549275" cy="269875"/>
          </a:xfrm>
          <a:prstGeom prst="rect">
            <a:avLst/>
          </a:prstGeom>
          <a:solidFill>
            <a:srgbClr val="DEEAF6"/>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BI2014</a:t>
            </a:r>
            <a:endParaRPr kumimoji="0" lang="pt-BR" altLang="pt-BR" sz="1800" b="0" i="0" u="none" strike="noStrike" cap="none" normalizeH="0" baseline="0" smtClean="0">
              <a:ln>
                <a:noFill/>
              </a:ln>
              <a:solidFill>
                <a:schemeClr val="tx1"/>
              </a:solidFill>
              <a:effectLst/>
              <a:latin typeface="Arial" panose="020B0604020202020204" pitchFamily="34" charset="0"/>
            </a:endParaRPr>
          </a:p>
        </p:txBody>
      </p:sp>
      <p:sp>
        <p:nvSpPr>
          <p:cNvPr id="36" name="Caixa de Texto 224"/>
          <p:cNvSpPr txBox="1">
            <a:spLocks noChangeArrowheads="1"/>
          </p:cNvSpPr>
          <p:nvPr/>
        </p:nvSpPr>
        <p:spPr bwMode="auto">
          <a:xfrm>
            <a:off x="3824288" y="3600450"/>
            <a:ext cx="549275" cy="269875"/>
          </a:xfrm>
          <a:prstGeom prst="rect">
            <a:avLst/>
          </a:prstGeom>
          <a:solidFill>
            <a:srgbClr val="DEEAF6"/>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BI2015</a:t>
            </a:r>
            <a:endParaRPr kumimoji="0" lang="pt-BR" altLang="pt-BR" sz="1800" b="0" i="0" u="none" strike="noStrike" cap="none" normalizeH="0" baseline="0" smtClean="0">
              <a:ln>
                <a:noFill/>
              </a:ln>
              <a:solidFill>
                <a:schemeClr val="tx1"/>
              </a:solidFill>
              <a:effectLst/>
              <a:latin typeface="Arial" panose="020B0604020202020204" pitchFamily="34" charset="0"/>
            </a:endParaRPr>
          </a:p>
        </p:txBody>
      </p:sp>
      <p:sp>
        <p:nvSpPr>
          <p:cNvPr id="37" name="Caixa de Texto 225"/>
          <p:cNvSpPr txBox="1">
            <a:spLocks noChangeArrowheads="1"/>
          </p:cNvSpPr>
          <p:nvPr/>
        </p:nvSpPr>
        <p:spPr bwMode="auto">
          <a:xfrm>
            <a:off x="4529138" y="3197225"/>
            <a:ext cx="549275" cy="269875"/>
          </a:xfrm>
          <a:prstGeom prst="rect">
            <a:avLst/>
          </a:prstGeom>
          <a:solidFill>
            <a:srgbClr val="E2EFD9"/>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CC2011</a:t>
            </a:r>
            <a:endParaRPr kumimoji="0" lang="pt-BR" altLang="pt-BR" sz="1800" b="0" i="0" u="none" strike="noStrike" cap="none" normalizeH="0" baseline="0" smtClean="0">
              <a:ln>
                <a:noFill/>
              </a:ln>
              <a:solidFill>
                <a:schemeClr val="tx1"/>
              </a:solidFill>
              <a:effectLst/>
              <a:latin typeface="Arial" panose="020B0604020202020204" pitchFamily="34" charset="0"/>
            </a:endParaRPr>
          </a:p>
        </p:txBody>
      </p:sp>
      <p:sp>
        <p:nvSpPr>
          <p:cNvPr id="38" name="Caixa de Texto 226"/>
          <p:cNvSpPr txBox="1">
            <a:spLocks noChangeArrowheads="1"/>
          </p:cNvSpPr>
          <p:nvPr/>
        </p:nvSpPr>
        <p:spPr bwMode="auto">
          <a:xfrm>
            <a:off x="5089525" y="3203575"/>
            <a:ext cx="549275" cy="269875"/>
          </a:xfrm>
          <a:prstGeom prst="rect">
            <a:avLst/>
          </a:prstGeom>
          <a:solidFill>
            <a:srgbClr val="E2EFD9"/>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CC2012</a:t>
            </a:r>
            <a:endParaRPr kumimoji="0" lang="pt-BR" altLang="pt-BR" sz="1800" b="0" i="0" u="none" strike="noStrike" cap="none" normalizeH="0" baseline="0" smtClean="0">
              <a:ln>
                <a:noFill/>
              </a:ln>
              <a:solidFill>
                <a:schemeClr val="tx1"/>
              </a:solidFill>
              <a:effectLst/>
              <a:latin typeface="Arial" panose="020B0604020202020204" pitchFamily="34" charset="0"/>
            </a:endParaRPr>
          </a:p>
        </p:txBody>
      </p:sp>
      <p:sp>
        <p:nvSpPr>
          <p:cNvPr id="39" name="Caixa de Texto 227"/>
          <p:cNvSpPr txBox="1">
            <a:spLocks noChangeArrowheads="1"/>
          </p:cNvSpPr>
          <p:nvPr/>
        </p:nvSpPr>
        <p:spPr bwMode="auto">
          <a:xfrm>
            <a:off x="5667375" y="3201988"/>
            <a:ext cx="549275" cy="269875"/>
          </a:xfrm>
          <a:prstGeom prst="rect">
            <a:avLst/>
          </a:prstGeom>
          <a:solidFill>
            <a:srgbClr val="E2EFD9"/>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CC2013</a:t>
            </a:r>
            <a:endParaRPr kumimoji="0" lang="pt-BR" altLang="pt-BR" sz="1800" b="0" i="0" u="none" strike="noStrike" cap="none" normalizeH="0" baseline="0" smtClean="0">
              <a:ln>
                <a:noFill/>
              </a:ln>
              <a:solidFill>
                <a:schemeClr val="tx1"/>
              </a:solidFill>
              <a:effectLst/>
              <a:latin typeface="Arial" panose="020B0604020202020204" pitchFamily="34" charset="0"/>
            </a:endParaRPr>
          </a:p>
        </p:txBody>
      </p:sp>
      <p:sp>
        <p:nvSpPr>
          <p:cNvPr id="40" name="Caixa de Texto 229"/>
          <p:cNvSpPr txBox="1">
            <a:spLocks noChangeArrowheads="1"/>
          </p:cNvSpPr>
          <p:nvPr/>
        </p:nvSpPr>
        <p:spPr bwMode="auto">
          <a:xfrm>
            <a:off x="4778375" y="3609975"/>
            <a:ext cx="549275" cy="269875"/>
          </a:xfrm>
          <a:prstGeom prst="rect">
            <a:avLst/>
          </a:prstGeom>
          <a:solidFill>
            <a:srgbClr val="E2EFD9"/>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CC2014</a:t>
            </a:r>
            <a:endParaRPr kumimoji="0" lang="pt-BR" altLang="pt-BR" sz="1800" b="0" i="0" u="none" strike="noStrike" cap="none" normalizeH="0" baseline="0" smtClean="0">
              <a:ln>
                <a:noFill/>
              </a:ln>
              <a:solidFill>
                <a:schemeClr val="tx1"/>
              </a:solidFill>
              <a:effectLst/>
              <a:latin typeface="Arial" panose="020B0604020202020204" pitchFamily="34" charset="0"/>
            </a:endParaRPr>
          </a:p>
        </p:txBody>
      </p:sp>
      <p:sp>
        <p:nvSpPr>
          <p:cNvPr id="41" name="Caixa de Texto 230"/>
          <p:cNvSpPr txBox="1">
            <a:spLocks noChangeArrowheads="1"/>
          </p:cNvSpPr>
          <p:nvPr/>
        </p:nvSpPr>
        <p:spPr bwMode="auto">
          <a:xfrm>
            <a:off x="5354638" y="3624263"/>
            <a:ext cx="549275" cy="269875"/>
          </a:xfrm>
          <a:prstGeom prst="rect">
            <a:avLst/>
          </a:prstGeom>
          <a:solidFill>
            <a:srgbClr val="E2EFD9"/>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CC2015</a:t>
            </a:r>
            <a:endParaRPr kumimoji="0" lang="pt-BR" altLang="pt-BR" sz="1800" b="0" i="0" u="none" strike="noStrike" cap="none" normalizeH="0" baseline="0" smtClean="0">
              <a:ln>
                <a:noFill/>
              </a:ln>
              <a:solidFill>
                <a:schemeClr val="tx1"/>
              </a:solidFill>
              <a:effectLst/>
              <a:latin typeface="Arial" panose="020B0604020202020204" pitchFamily="34" charset="0"/>
            </a:endParaRPr>
          </a:p>
        </p:txBody>
      </p:sp>
      <p:sp>
        <p:nvSpPr>
          <p:cNvPr id="42" name="Caixa de Texto 231"/>
          <p:cNvSpPr txBox="1">
            <a:spLocks noChangeArrowheads="1"/>
          </p:cNvSpPr>
          <p:nvPr/>
        </p:nvSpPr>
        <p:spPr bwMode="auto">
          <a:xfrm>
            <a:off x="4797425" y="4727575"/>
            <a:ext cx="549275" cy="269875"/>
          </a:xfrm>
          <a:prstGeom prst="rect">
            <a:avLst/>
          </a:prstGeom>
          <a:solidFill>
            <a:srgbClr val="E2EFD9"/>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SI2015</a:t>
            </a:r>
            <a:endParaRPr kumimoji="0" lang="pt-BR" altLang="pt-BR" sz="1800" b="0" i="0" u="none" strike="noStrike" cap="none" normalizeH="0" baseline="0" smtClean="0">
              <a:ln>
                <a:noFill/>
              </a:ln>
              <a:solidFill>
                <a:schemeClr val="tx1"/>
              </a:solidFill>
              <a:effectLst/>
              <a:latin typeface="Arial" panose="020B0604020202020204" pitchFamily="34" charset="0"/>
            </a:endParaRPr>
          </a:p>
        </p:txBody>
      </p:sp>
      <p:sp>
        <p:nvSpPr>
          <p:cNvPr id="43" name="Caixa de Texto 232"/>
          <p:cNvSpPr txBox="1">
            <a:spLocks noChangeArrowheads="1"/>
          </p:cNvSpPr>
          <p:nvPr/>
        </p:nvSpPr>
        <p:spPr bwMode="auto">
          <a:xfrm>
            <a:off x="5384800" y="4725988"/>
            <a:ext cx="804863" cy="269875"/>
          </a:xfrm>
          <a:prstGeom prst="rect">
            <a:avLst/>
          </a:prstGeom>
          <a:solidFill>
            <a:srgbClr val="E2EFD9"/>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7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remanescentes</a:t>
            </a:r>
            <a:endParaRPr kumimoji="0" lang="pt-BR" altLang="pt-BR" sz="1800" b="0" i="0" u="none" strike="noStrike" cap="none" normalizeH="0" baseline="0" smtClean="0">
              <a:ln>
                <a:noFill/>
              </a:ln>
              <a:solidFill>
                <a:schemeClr val="tx1"/>
              </a:solidFill>
              <a:effectLst/>
              <a:latin typeface="Arial" panose="020B0604020202020204" pitchFamily="34" charset="0"/>
            </a:endParaRPr>
          </a:p>
        </p:txBody>
      </p:sp>
      <p:sp>
        <p:nvSpPr>
          <p:cNvPr id="44" name="Conector reto 233"/>
          <p:cNvSpPr>
            <a:spLocks noChangeShapeType="1"/>
          </p:cNvSpPr>
          <p:nvPr/>
        </p:nvSpPr>
        <p:spPr bwMode="auto">
          <a:xfrm>
            <a:off x="5957888" y="4429125"/>
            <a:ext cx="6350" cy="219075"/>
          </a:xfrm>
          <a:prstGeom prst="line">
            <a:avLst/>
          </a:prstGeom>
          <a:noFill/>
          <a:ln w="6350">
            <a:solidFill>
              <a:srgbClr val="5B9BD5"/>
            </a:solidFill>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t-BR"/>
          </a:p>
        </p:txBody>
      </p:sp>
      <p:sp>
        <p:nvSpPr>
          <p:cNvPr id="45" name="Caixa de Texto 234"/>
          <p:cNvSpPr txBox="1">
            <a:spLocks noChangeArrowheads="1"/>
          </p:cNvSpPr>
          <p:nvPr/>
        </p:nvSpPr>
        <p:spPr bwMode="auto">
          <a:xfrm>
            <a:off x="6588125" y="4931863"/>
            <a:ext cx="622300" cy="269875"/>
          </a:xfrm>
          <a:prstGeom prst="rect">
            <a:avLst/>
          </a:prstGeom>
          <a:solidFill>
            <a:srgbClr val="FD917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Geo2011</a:t>
            </a:r>
            <a:endParaRPr kumimoji="0" lang="pt-BR" altLang="pt-BR" sz="1800" b="0" i="0" u="none" strike="noStrike" cap="none" normalizeH="0" baseline="0" smtClean="0">
              <a:ln>
                <a:noFill/>
              </a:ln>
              <a:solidFill>
                <a:schemeClr val="tx1"/>
              </a:solidFill>
              <a:effectLst/>
              <a:latin typeface="Arial" panose="020B0604020202020204" pitchFamily="34" charset="0"/>
            </a:endParaRPr>
          </a:p>
        </p:txBody>
      </p:sp>
      <p:sp>
        <p:nvSpPr>
          <p:cNvPr id="46" name="Caixa de Texto 235"/>
          <p:cNvSpPr txBox="1">
            <a:spLocks noChangeArrowheads="1"/>
          </p:cNvSpPr>
          <p:nvPr/>
        </p:nvSpPr>
        <p:spPr bwMode="auto">
          <a:xfrm>
            <a:off x="7243763" y="4925513"/>
            <a:ext cx="622300" cy="269875"/>
          </a:xfrm>
          <a:prstGeom prst="rect">
            <a:avLst/>
          </a:prstGeom>
          <a:solidFill>
            <a:srgbClr val="FD917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Geo2012</a:t>
            </a:r>
            <a:endParaRPr kumimoji="0" lang="pt-BR" altLang="pt-BR" sz="1800" b="0" i="0" u="none" strike="noStrike" cap="none" normalizeH="0" baseline="0" smtClean="0">
              <a:ln>
                <a:noFill/>
              </a:ln>
              <a:solidFill>
                <a:schemeClr val="tx1"/>
              </a:solidFill>
              <a:effectLst/>
              <a:latin typeface="Arial" panose="020B0604020202020204" pitchFamily="34" charset="0"/>
            </a:endParaRPr>
          </a:p>
        </p:txBody>
      </p:sp>
      <p:sp>
        <p:nvSpPr>
          <p:cNvPr id="47" name="Caixa de Texto 236"/>
          <p:cNvSpPr txBox="1">
            <a:spLocks noChangeArrowheads="1"/>
          </p:cNvSpPr>
          <p:nvPr/>
        </p:nvSpPr>
        <p:spPr bwMode="auto">
          <a:xfrm>
            <a:off x="6640513" y="5760311"/>
            <a:ext cx="622300" cy="269875"/>
          </a:xfrm>
          <a:prstGeom prst="rect">
            <a:avLst/>
          </a:prstGeom>
          <a:solidFill>
            <a:srgbClr val="FD917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Gef2011</a:t>
            </a: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
        <p:nvSpPr>
          <p:cNvPr id="48" name="Caixa de Texto 237"/>
          <p:cNvSpPr txBox="1">
            <a:spLocks noChangeArrowheads="1"/>
          </p:cNvSpPr>
          <p:nvPr/>
        </p:nvSpPr>
        <p:spPr bwMode="auto">
          <a:xfrm>
            <a:off x="7319963" y="5752373"/>
            <a:ext cx="622300" cy="269875"/>
          </a:xfrm>
          <a:prstGeom prst="rect">
            <a:avLst/>
          </a:prstGeom>
          <a:solidFill>
            <a:srgbClr val="FD917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Gef2012</a:t>
            </a: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
        <p:nvSpPr>
          <p:cNvPr id="49" name="Caixa de Texto 238"/>
          <p:cNvSpPr txBox="1">
            <a:spLocks noChangeArrowheads="1"/>
          </p:cNvSpPr>
          <p:nvPr/>
        </p:nvSpPr>
        <p:spPr bwMode="auto">
          <a:xfrm>
            <a:off x="6445250" y="3956050"/>
            <a:ext cx="622300" cy="269875"/>
          </a:xfrm>
          <a:prstGeom prst="rect">
            <a:avLst/>
          </a:prstGeom>
          <a:solidFill>
            <a:srgbClr val="FD917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pt-BR" altLang="pt-BR" sz="800" dirty="0" smtClean="0">
                <a:latin typeface="Calibri" panose="020F0502020204030204" pitchFamily="34" charset="0"/>
                <a:ea typeface="Calibri" panose="020F0502020204030204" pitchFamily="34" charset="0"/>
                <a:cs typeface="Times New Roman" panose="02020603050405020304" pitchFamily="18" charset="0"/>
              </a:rPr>
              <a:t>PCdT</a:t>
            </a:r>
            <a:r>
              <a:rPr kumimoji="0" lang="pt-BR" altLang="pt-BR" sz="8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2013</a:t>
            </a:r>
            <a:endParaRPr kumimoji="0" lang="pt-BR" altLang="pt-BR" sz="800" b="0" i="0" u="none" strike="noStrike" cap="none" normalizeH="0" baseline="0" dirty="0" smtClean="0">
              <a:ln>
                <a:noFill/>
              </a:ln>
              <a:solidFill>
                <a:schemeClr val="tx1"/>
              </a:solidFill>
              <a:effectLst/>
              <a:latin typeface="Arial" panose="020B0604020202020204" pitchFamily="34" charset="0"/>
            </a:endParaRPr>
          </a:p>
        </p:txBody>
      </p:sp>
      <p:sp>
        <p:nvSpPr>
          <p:cNvPr id="50" name="Caixa de Texto 239"/>
          <p:cNvSpPr txBox="1">
            <a:spLocks noChangeArrowheads="1"/>
          </p:cNvSpPr>
          <p:nvPr/>
        </p:nvSpPr>
        <p:spPr bwMode="auto">
          <a:xfrm>
            <a:off x="6362700" y="3241675"/>
            <a:ext cx="685800" cy="269875"/>
          </a:xfrm>
          <a:prstGeom prst="rect">
            <a:avLst/>
          </a:prstGeom>
          <a:solidFill>
            <a:srgbClr val="FD917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PCdT2015</a:t>
            </a:r>
            <a:endParaRPr kumimoji="0" lang="pt-BR" altLang="pt-BR" sz="1800" b="0" i="0" u="none" strike="noStrike" cap="none" normalizeH="0" baseline="0" smtClean="0">
              <a:ln>
                <a:noFill/>
              </a:ln>
              <a:solidFill>
                <a:schemeClr val="tx1"/>
              </a:solidFill>
              <a:effectLst/>
              <a:latin typeface="Arial" panose="020B0604020202020204" pitchFamily="34" charset="0"/>
            </a:endParaRPr>
          </a:p>
        </p:txBody>
      </p:sp>
      <p:sp>
        <p:nvSpPr>
          <p:cNvPr id="51" name="Caixa de Texto 240"/>
          <p:cNvSpPr txBox="1">
            <a:spLocks noChangeArrowheads="1"/>
          </p:cNvSpPr>
          <p:nvPr/>
        </p:nvSpPr>
        <p:spPr bwMode="auto">
          <a:xfrm>
            <a:off x="7091363" y="3238500"/>
            <a:ext cx="622300" cy="269875"/>
          </a:xfrm>
          <a:prstGeom prst="rect">
            <a:avLst/>
          </a:prstGeom>
          <a:solidFill>
            <a:srgbClr val="FD917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pt-BR" altLang="pt-BR" sz="800" dirty="0" smtClean="0">
                <a:latin typeface="Calibri" panose="020F0502020204030204" pitchFamily="34" charset="0"/>
                <a:ea typeface="Calibri" panose="020F0502020204030204" pitchFamily="34" charset="0"/>
                <a:cs typeface="Times New Roman" panose="02020603050405020304" pitchFamily="18" charset="0"/>
              </a:rPr>
              <a:t>PCdT</a:t>
            </a:r>
            <a:r>
              <a:rPr kumimoji="0" lang="pt-BR" altLang="pt-BR" sz="8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2015</a:t>
            </a:r>
            <a:endParaRPr kumimoji="0" lang="pt-BR" altLang="pt-BR" sz="800" b="0" i="0" u="none" strike="noStrike" cap="none" normalizeH="0" baseline="0" dirty="0" smtClean="0">
              <a:ln>
                <a:noFill/>
              </a:ln>
              <a:solidFill>
                <a:schemeClr val="tx1"/>
              </a:solidFill>
              <a:effectLst/>
              <a:latin typeface="Arial" panose="020B0604020202020204" pitchFamily="34" charset="0"/>
            </a:endParaRPr>
          </a:p>
        </p:txBody>
      </p:sp>
      <p:sp>
        <p:nvSpPr>
          <p:cNvPr id="52" name="Caixa de Texto 242"/>
          <p:cNvSpPr txBox="1">
            <a:spLocks noChangeArrowheads="1"/>
          </p:cNvSpPr>
          <p:nvPr/>
        </p:nvSpPr>
        <p:spPr bwMode="auto">
          <a:xfrm>
            <a:off x="7769225" y="3251200"/>
            <a:ext cx="622300" cy="269875"/>
          </a:xfrm>
          <a:prstGeom prst="rect">
            <a:avLst/>
          </a:prstGeom>
          <a:solidFill>
            <a:srgbClr val="FD917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9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PCdT2014</a:t>
            </a:r>
            <a:endParaRPr kumimoji="0" lang="pt-BR" altLang="pt-BR" sz="900" b="0" i="0" u="none" strike="noStrike" cap="none" normalizeH="0" baseline="0" dirty="0" smtClean="0">
              <a:ln>
                <a:noFill/>
              </a:ln>
              <a:solidFill>
                <a:schemeClr val="tx1"/>
              </a:solidFill>
              <a:effectLst/>
              <a:latin typeface="Arial" panose="020B0604020202020204" pitchFamily="34" charset="0"/>
            </a:endParaRPr>
          </a:p>
        </p:txBody>
      </p:sp>
      <p:sp>
        <p:nvSpPr>
          <p:cNvPr id="53" name="Caixa de Texto 243"/>
          <p:cNvSpPr txBox="1">
            <a:spLocks noChangeArrowheads="1"/>
          </p:cNvSpPr>
          <p:nvPr/>
        </p:nvSpPr>
        <p:spPr bwMode="auto">
          <a:xfrm>
            <a:off x="6445250" y="3563938"/>
            <a:ext cx="622300" cy="269875"/>
          </a:xfrm>
          <a:prstGeom prst="rect">
            <a:avLst/>
          </a:prstGeom>
          <a:solidFill>
            <a:srgbClr val="FD917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pt-BR" altLang="pt-BR" sz="800" dirty="0" smtClean="0">
                <a:latin typeface="Calibri" panose="020F0502020204030204" pitchFamily="34" charset="0"/>
                <a:ea typeface="Calibri" panose="020F0502020204030204" pitchFamily="34" charset="0"/>
                <a:cs typeface="Times New Roman" panose="02020603050405020304" pitchFamily="18" charset="0"/>
              </a:rPr>
              <a:t>PCdT</a:t>
            </a:r>
            <a:r>
              <a:rPr kumimoji="0" lang="pt-BR" altLang="pt-BR" sz="8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2014</a:t>
            </a:r>
            <a:endParaRPr kumimoji="0" lang="pt-BR" altLang="pt-BR" sz="800" b="0" i="0" u="none" strike="noStrike" cap="none" normalizeH="0" baseline="0" dirty="0" smtClean="0">
              <a:ln>
                <a:noFill/>
              </a:ln>
              <a:solidFill>
                <a:schemeClr val="tx1"/>
              </a:solidFill>
              <a:effectLst/>
              <a:latin typeface="Arial" panose="020B0604020202020204" pitchFamily="34" charset="0"/>
            </a:endParaRPr>
          </a:p>
        </p:txBody>
      </p:sp>
      <p:sp>
        <p:nvSpPr>
          <p:cNvPr id="54" name="Caixa de Texto 244"/>
          <p:cNvSpPr txBox="1">
            <a:spLocks noChangeArrowheads="1"/>
          </p:cNvSpPr>
          <p:nvPr/>
        </p:nvSpPr>
        <p:spPr bwMode="auto">
          <a:xfrm>
            <a:off x="7105650" y="3563938"/>
            <a:ext cx="622300" cy="269875"/>
          </a:xfrm>
          <a:prstGeom prst="rect">
            <a:avLst/>
          </a:prstGeom>
          <a:solidFill>
            <a:srgbClr val="FD917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pt-BR" altLang="pt-BR" sz="800" dirty="0" smtClean="0">
                <a:latin typeface="Calibri" panose="020F0502020204030204" pitchFamily="34" charset="0"/>
                <a:ea typeface="Calibri" panose="020F0502020204030204" pitchFamily="34" charset="0"/>
                <a:cs typeface="Times New Roman" panose="02020603050405020304" pitchFamily="18" charset="0"/>
              </a:rPr>
              <a:t>PCdT</a:t>
            </a:r>
            <a:r>
              <a:rPr kumimoji="0" lang="pt-BR" altLang="pt-BR" sz="8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2014</a:t>
            </a:r>
            <a:endParaRPr kumimoji="0" lang="pt-BR" altLang="pt-BR" sz="800" b="0" i="0" u="none" strike="noStrike" cap="none" normalizeH="0" baseline="0" dirty="0" smtClean="0">
              <a:ln>
                <a:noFill/>
              </a:ln>
              <a:solidFill>
                <a:schemeClr val="tx1"/>
              </a:solidFill>
              <a:effectLst/>
              <a:latin typeface="Arial" panose="020B0604020202020204" pitchFamily="34" charset="0"/>
            </a:endParaRPr>
          </a:p>
        </p:txBody>
      </p:sp>
      <p:sp>
        <p:nvSpPr>
          <p:cNvPr id="55" name="Caixa de Texto 245"/>
          <p:cNvSpPr txBox="1">
            <a:spLocks noChangeArrowheads="1"/>
          </p:cNvSpPr>
          <p:nvPr/>
        </p:nvSpPr>
        <p:spPr bwMode="auto">
          <a:xfrm>
            <a:off x="7769225" y="3563938"/>
            <a:ext cx="608421" cy="269875"/>
          </a:xfrm>
          <a:prstGeom prst="rect">
            <a:avLst/>
          </a:prstGeom>
          <a:solidFill>
            <a:srgbClr val="FD917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pt-BR" altLang="pt-BR" sz="800" dirty="0" smtClean="0">
                <a:latin typeface="Calibri" panose="020F0502020204030204" pitchFamily="34" charset="0"/>
                <a:ea typeface="Calibri" panose="020F0502020204030204" pitchFamily="34" charset="0"/>
                <a:cs typeface="Times New Roman" panose="02020603050405020304" pitchFamily="18" charset="0"/>
              </a:rPr>
              <a:t>PCdT</a:t>
            </a:r>
            <a:r>
              <a:rPr kumimoji="0" lang="pt-BR" altLang="pt-BR" sz="8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2013</a:t>
            </a:r>
            <a:endParaRPr kumimoji="0" lang="pt-BR" altLang="pt-BR" sz="800" b="0" i="0" u="none" strike="noStrike" cap="none" normalizeH="0" baseline="0" dirty="0" smtClean="0">
              <a:ln>
                <a:noFill/>
              </a:ln>
              <a:solidFill>
                <a:schemeClr val="tx1"/>
              </a:solidFill>
              <a:effectLst/>
              <a:latin typeface="Arial" panose="020B0604020202020204" pitchFamily="34" charset="0"/>
            </a:endParaRPr>
          </a:p>
        </p:txBody>
      </p:sp>
      <p:sp>
        <p:nvSpPr>
          <p:cNvPr id="56" name="Rectangle 52"/>
          <p:cNvSpPr>
            <a:spLocks noChangeArrowheads="1"/>
          </p:cNvSpPr>
          <p:nvPr/>
        </p:nvSpPr>
        <p:spPr bwMode="auto">
          <a:xfrm>
            <a:off x="2590800" y="18288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57" name="Rectangle 88"/>
          <p:cNvSpPr>
            <a:spLocks noChangeArrowheads="1"/>
          </p:cNvSpPr>
          <p:nvPr/>
        </p:nvSpPr>
        <p:spPr bwMode="auto">
          <a:xfrm>
            <a:off x="2590800" y="2286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58" name="Caixa de Texto 238"/>
          <p:cNvSpPr txBox="1">
            <a:spLocks noChangeArrowheads="1"/>
          </p:cNvSpPr>
          <p:nvPr/>
        </p:nvSpPr>
        <p:spPr bwMode="auto">
          <a:xfrm>
            <a:off x="7111461" y="3960405"/>
            <a:ext cx="622300" cy="269875"/>
          </a:xfrm>
          <a:prstGeom prst="rect">
            <a:avLst/>
          </a:prstGeom>
          <a:solidFill>
            <a:srgbClr val="FD917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pt-BR" altLang="pt-BR" sz="800" dirty="0" smtClean="0">
                <a:latin typeface="Calibri" panose="020F0502020204030204" pitchFamily="34" charset="0"/>
                <a:ea typeface="Calibri" panose="020F0502020204030204" pitchFamily="34" charset="0"/>
                <a:cs typeface="Times New Roman" panose="02020603050405020304" pitchFamily="18" charset="0"/>
              </a:rPr>
              <a:t>PCdT</a:t>
            </a:r>
            <a:r>
              <a:rPr kumimoji="0" lang="pt-BR" altLang="pt-BR" sz="8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2013</a:t>
            </a:r>
            <a:endParaRPr kumimoji="0" lang="pt-BR" altLang="pt-BR" sz="800" b="0" i="0" u="none" strike="noStrike" cap="none" normalizeH="0" baseline="0" dirty="0" smtClean="0">
              <a:ln>
                <a:noFill/>
              </a:ln>
              <a:solidFill>
                <a:schemeClr val="tx1"/>
              </a:solidFill>
              <a:effectLst/>
              <a:latin typeface="Arial" panose="020B0604020202020204" pitchFamily="34" charset="0"/>
            </a:endParaRPr>
          </a:p>
        </p:txBody>
      </p:sp>
      <p:sp>
        <p:nvSpPr>
          <p:cNvPr id="59" name="Caixa de Texto 238"/>
          <p:cNvSpPr txBox="1">
            <a:spLocks noChangeArrowheads="1"/>
          </p:cNvSpPr>
          <p:nvPr/>
        </p:nvSpPr>
        <p:spPr bwMode="auto">
          <a:xfrm>
            <a:off x="7777672" y="3964760"/>
            <a:ext cx="622300" cy="269875"/>
          </a:xfrm>
          <a:prstGeom prst="rect">
            <a:avLst/>
          </a:prstGeom>
          <a:solidFill>
            <a:srgbClr val="FD917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pt-BR" altLang="pt-BR" sz="800" dirty="0" smtClean="0">
                <a:latin typeface="Calibri" panose="020F0502020204030204" pitchFamily="34" charset="0"/>
                <a:ea typeface="Calibri" panose="020F0502020204030204" pitchFamily="34" charset="0"/>
                <a:cs typeface="Times New Roman" panose="02020603050405020304" pitchFamily="18" charset="0"/>
              </a:rPr>
              <a:t>PCdT</a:t>
            </a:r>
            <a:r>
              <a:rPr kumimoji="0" lang="pt-BR" altLang="pt-BR" sz="8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2013</a:t>
            </a:r>
            <a:endParaRPr kumimoji="0" lang="pt-BR" altLang="pt-BR" sz="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005316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marL="0" lvl="1" indent="0">
              <a:spcBef>
                <a:spcPts val="1000"/>
              </a:spcBef>
              <a:buNone/>
            </a:pPr>
            <a:r>
              <a:rPr lang="pt-BR" sz="2800" dirty="0" smtClean="0"/>
              <a:t>4 - </a:t>
            </a:r>
            <a:r>
              <a:rPr lang="pt-BR" sz="2800" b="1" dirty="0"/>
              <a:t>Ofertas de vagas no Processo Seletivo Regular da UFOPA de 2016.</a:t>
            </a:r>
          </a:p>
          <a:p>
            <a:pPr marL="0" indent="0" algn="just">
              <a:buNone/>
            </a:pPr>
            <a:r>
              <a:rPr lang="pt-BR" dirty="0"/>
              <a:t>No processo seletivo 2016 a Geociências ofereceram 105 do total de 204 vagas do instituto, ou seja, mais de 50% e mais do que um Instituto já consolidado da UFOPA, como ISCO (91 vagas), representando a segunda maior relação oferta de vagas por número de docentes de toda a UFOPA, como mostra o gráfico abaixo:</a:t>
            </a:r>
          </a:p>
          <a:p>
            <a:pPr marL="0" indent="0">
              <a:buNone/>
            </a:pPr>
            <a:endParaRPr lang="pt-BR" dirty="0"/>
          </a:p>
        </p:txBody>
      </p:sp>
      <p:sp>
        <p:nvSpPr>
          <p:cNvPr id="4" name="Título 1"/>
          <p:cNvSpPr txBox="1">
            <a:spLocks/>
          </p:cNvSpPr>
          <p:nvPr/>
        </p:nvSpPr>
        <p:spPr>
          <a:xfrm>
            <a:off x="845126" y="304800"/>
            <a:ext cx="11346873" cy="13255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dirty="0" smtClean="0"/>
              <a:t>CONTEXTO ATUAL – PROBLEMAS ENFRENTADOS</a:t>
            </a:r>
            <a:endParaRPr lang="pt-BR" dirty="0"/>
          </a:p>
        </p:txBody>
      </p:sp>
    </p:spTree>
    <p:extLst>
      <p:ext uri="{BB962C8B-B14F-4D97-AF65-F5344CB8AC3E}">
        <p14:creationId xmlns:p14="http://schemas.microsoft.com/office/powerpoint/2010/main" val="21298594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845126" y="304800"/>
            <a:ext cx="11346873" cy="13255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dirty="0" smtClean="0"/>
              <a:t>CONTEXTO ATUAL – PROBLEMAS ENFRENTADOS</a:t>
            </a:r>
            <a:endParaRPr lang="pt-BR" dirty="0"/>
          </a:p>
        </p:txBody>
      </p:sp>
      <p:pic>
        <p:nvPicPr>
          <p:cNvPr id="2" name="Imagem 1"/>
          <p:cNvPicPr>
            <a:picLocks noChangeAspect="1"/>
          </p:cNvPicPr>
          <p:nvPr/>
        </p:nvPicPr>
        <p:blipFill rotWithShape="1">
          <a:blip r:embed="rId2"/>
          <a:srcRect l="17105" t="27135" r="29474" b="14386"/>
          <a:stretch/>
        </p:blipFill>
        <p:spPr>
          <a:xfrm>
            <a:off x="1411705" y="1333708"/>
            <a:ext cx="8919411" cy="5492249"/>
          </a:xfrm>
          <a:prstGeom prst="rect">
            <a:avLst/>
          </a:prstGeom>
        </p:spPr>
      </p:pic>
    </p:spTree>
    <p:extLst>
      <p:ext uri="{BB962C8B-B14F-4D97-AF65-F5344CB8AC3E}">
        <p14:creationId xmlns:p14="http://schemas.microsoft.com/office/powerpoint/2010/main" val="853128886"/>
      </p:ext>
    </p:extLst>
  </p:cSld>
  <p:clrMapOvr>
    <a:masterClrMapping/>
  </p:clrMapOvr>
  <p:timing>
    <p:tnLst>
      <p:par>
        <p:cTn id="1" dur="indefinite" restart="never" nodeType="tmRoot"/>
      </p:par>
    </p:tn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13092</TotalTime>
  <Words>5054</Words>
  <Application>Microsoft Office PowerPoint</Application>
  <PresentationFormat>Widescreen</PresentationFormat>
  <Paragraphs>857</Paragraphs>
  <Slides>39</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39</vt:i4>
      </vt:variant>
    </vt:vector>
  </HeadingPairs>
  <TitlesOfParts>
    <vt:vector size="46" baseType="lpstr">
      <vt:lpstr>Arial</vt:lpstr>
      <vt:lpstr>Calibri</vt:lpstr>
      <vt:lpstr>Calibri Light</vt:lpstr>
      <vt:lpstr>Times New Roman</vt:lpstr>
      <vt:lpstr>Wingdings</vt:lpstr>
      <vt:lpstr>Wingdings 2</vt:lpstr>
      <vt:lpstr>HDOfficeLightV0</vt:lpstr>
      <vt:lpstr>Apresentação do PowerPoint</vt:lpstr>
      <vt:lpstr>Apresentação do PowerPoint</vt:lpstr>
      <vt:lpstr>CONTEXTO ATUAL – PROBLEMAS ENFRENTADOS</vt:lpstr>
      <vt:lpstr>Apresentação do PowerPoint</vt:lpstr>
      <vt:lpstr>Apresentação do PowerPoint</vt:lpstr>
      <vt:lpstr>Apresentação do PowerPoint</vt:lpstr>
      <vt:lpstr>Apresentação do PowerPoint</vt:lpstr>
      <vt:lpstr>Apresentação do PowerPoint</vt:lpstr>
      <vt:lpstr>Apresentação do PowerPoint</vt:lpstr>
      <vt:lpstr>PROCESSO SELETIVO REGULAR 2016</vt:lpstr>
      <vt:lpstr>CONCLUSÃO</vt:lpstr>
      <vt:lpstr>CONCLUSÃO</vt:lpstr>
      <vt:lpstr>PROPOSTA DE DESMEMBRAMENTO DO IEG PARA CRIAÇÃO DO INSTITUTO DE GEOCIÊNCIAS</vt:lpstr>
      <vt:lpstr>A CRIAÇÃO DO IGEO RESOLVERIA ESSAS QUESTÕES E AINDA PERMITIRIA:</vt:lpstr>
      <vt:lpstr>Institutos de Geociências pelo país</vt:lpstr>
      <vt:lpstr>Organograma do Instituto de Geociências</vt:lpstr>
      <vt:lpstr>Instituto de Geociências</vt:lpstr>
      <vt:lpstr>Instituto de Geociências</vt:lpstr>
      <vt:lpstr>RECURSOS HUMANOS DO IGEO</vt:lpstr>
      <vt:lpstr>RECURSOS HUMANOS DO IGEO</vt:lpstr>
      <vt:lpstr>RECURSOS HUMANOS DO IGEO</vt:lpstr>
      <vt:lpstr>RECURSOS HUMANOS DO IGEO</vt:lpstr>
      <vt:lpstr>RECURSOS HUMANOS DO IGEO</vt:lpstr>
      <vt:lpstr>RECURSOS HUMANOS DO IGEO</vt:lpstr>
      <vt:lpstr>RECURSOS HUMANOS DO IGEO</vt:lpstr>
      <vt:lpstr>RECURSOS HUMANOS DO IGEO</vt:lpstr>
      <vt:lpstr>RECURSOS HUMANOS DO IGEO</vt:lpstr>
      <vt:lpstr>RECURSOS HUMANOS DO IGEO</vt:lpstr>
      <vt:lpstr>RECURSOS HUMANOS DO IGEO</vt:lpstr>
      <vt:lpstr>RECURSOS HUMANOS DO IGEO</vt:lpstr>
      <vt:lpstr>RECURSOS HUMANOS DO IGEO</vt:lpstr>
      <vt:lpstr>QUADRO DE DOCENTES DO IGEO</vt:lpstr>
      <vt:lpstr>Produtividade docente</vt:lpstr>
      <vt:lpstr>Produtividade do quadro de docentes</vt:lpstr>
      <vt:lpstr>Apresentação do PowerPoint</vt:lpstr>
      <vt:lpstr>Parcerias </vt:lpstr>
      <vt:lpstr>Parcerias </vt:lpstr>
      <vt:lpstr>Infraestrutura</vt:lpstr>
      <vt:lpstr>CONSIDERAÇÕES FINAIS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Aldenize Xavier</dc:creator>
  <cp:lastModifiedBy>User</cp:lastModifiedBy>
  <cp:revision>40</cp:revision>
  <dcterms:created xsi:type="dcterms:W3CDTF">2016-03-30T17:47:49Z</dcterms:created>
  <dcterms:modified xsi:type="dcterms:W3CDTF">2017-03-06T14:42:27Z</dcterms:modified>
</cp:coreProperties>
</file>